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5009" r:id="rId1"/>
    <p:sldMasterId id="2147485030" r:id="rId2"/>
    <p:sldMasterId id="2147485034" r:id="rId3"/>
  </p:sldMasterIdLst>
  <p:notesMasterIdLst>
    <p:notesMasterId r:id="rId44"/>
  </p:notesMasterIdLst>
  <p:handoutMasterIdLst>
    <p:handoutMasterId r:id="rId45"/>
  </p:handoutMasterIdLst>
  <p:sldIdLst>
    <p:sldId id="262" r:id="rId4"/>
    <p:sldId id="275" r:id="rId5"/>
    <p:sldId id="405" r:id="rId6"/>
    <p:sldId id="406" r:id="rId7"/>
    <p:sldId id="417" r:id="rId8"/>
    <p:sldId id="438" r:id="rId9"/>
    <p:sldId id="413" r:id="rId10"/>
    <p:sldId id="439" r:id="rId11"/>
    <p:sldId id="457" r:id="rId12"/>
    <p:sldId id="440" r:id="rId13"/>
    <p:sldId id="441" r:id="rId14"/>
    <p:sldId id="418" r:id="rId15"/>
    <p:sldId id="452" r:id="rId16"/>
    <p:sldId id="460" r:id="rId17"/>
    <p:sldId id="459" r:id="rId18"/>
    <p:sldId id="431" r:id="rId19"/>
    <p:sldId id="433" r:id="rId20"/>
    <p:sldId id="455" r:id="rId21"/>
    <p:sldId id="454" r:id="rId22"/>
    <p:sldId id="434" r:id="rId23"/>
    <p:sldId id="456" r:id="rId24"/>
    <p:sldId id="437" r:id="rId25"/>
    <p:sldId id="435" r:id="rId26"/>
    <p:sldId id="443" r:id="rId27"/>
    <p:sldId id="444" r:id="rId28"/>
    <p:sldId id="423" r:id="rId29"/>
    <p:sldId id="451" r:id="rId30"/>
    <p:sldId id="424" r:id="rId31"/>
    <p:sldId id="448" r:id="rId32"/>
    <p:sldId id="449" r:id="rId33"/>
    <p:sldId id="426" r:id="rId34"/>
    <p:sldId id="450" r:id="rId35"/>
    <p:sldId id="427" r:id="rId36"/>
    <p:sldId id="463" r:id="rId37"/>
    <p:sldId id="462" r:id="rId38"/>
    <p:sldId id="445" r:id="rId39"/>
    <p:sldId id="446" r:id="rId40"/>
    <p:sldId id="425" r:id="rId41"/>
    <p:sldId id="447" r:id="rId42"/>
    <p:sldId id="458" r:id="rId43"/>
  </p:sldIdLst>
  <p:sldSz cx="12192000" cy="6858000"/>
  <p:notesSz cx="6807200" cy="9939338"/>
  <p:embeddedFontLst>
    <p:embeddedFont>
      <p:font typeface="Segoe UI" panose="020B0502040204020203" pitchFamily="34" charset="0"/>
      <p:regular r:id="rId46"/>
      <p:bold r:id="rId47"/>
      <p:italic r:id="rId48"/>
      <p:boldItalic r:id="rId49"/>
    </p:embeddedFont>
    <p:embeddedFont>
      <p:font typeface="Tw Cen MT" panose="020B0602020104020603" pitchFamily="34" charset="0"/>
      <p:regular r:id="rId50"/>
      <p:bold r:id="rId51"/>
      <p:italic r:id="rId52"/>
      <p:boldItalic r:id="rId53"/>
    </p:embeddedFont>
    <p:embeddedFont>
      <p:font typeface="맑은 고딕" panose="020B0503020000020004" pitchFamily="50" charset="-127"/>
      <p:regular r:id="rId54"/>
      <p:bold r:id="rId55"/>
    </p:embeddedFont>
    <p:embeddedFont>
      <p:font typeface="나눔바른고딕" panose="020B0603020101020101" pitchFamily="50" charset="-127"/>
      <p:regular r:id="rId56"/>
      <p:bold r:id="rId57"/>
    </p:embeddedFont>
    <p:embeddedFont>
      <p:font typeface="HY견고딕" panose="02030600000101010101" pitchFamily="18" charset="-127"/>
      <p:regular r:id="rId58"/>
    </p:embeddedFont>
    <p:embeddedFont>
      <p:font typeface="Tahoma" panose="020B0604030504040204" pitchFamily="34" charset="0"/>
      <p:regular r:id="rId59"/>
      <p:bold r:id="rId60"/>
    </p:embeddedFon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Verdana" panose="020B0604030504040204" pitchFamily="34" charset="0"/>
      <p:regular r:id="rId65"/>
      <p:bold r:id="rId66"/>
      <p:italic r:id="rId67"/>
      <p:boldItalic r:id="rId68"/>
    </p:embeddedFont>
    <p:embeddedFont>
      <p:font typeface="나눔고딕코딩" panose="020D0009000000000000" pitchFamily="49" charset="-127"/>
      <p:regular r:id="rId69"/>
      <p:bold r:id="rId70"/>
    </p:embeddedFont>
    <p:embeddedFont>
      <p:font typeface="나눔고딕" panose="020D0604000000000000" pitchFamily="50" charset="-127"/>
      <p:regular r:id="rId71"/>
      <p:bold r:id="rId72"/>
    </p:embeddedFont>
    <p:embeddedFont>
      <p:font typeface="Trebuchet MS" panose="020B0603020202020204" pitchFamily="34" charset="0"/>
      <p:regular r:id="rId73"/>
      <p:bold r:id="rId74"/>
      <p:italic r:id="rId75"/>
      <p:boldItalic r:id="rId76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7B2F5CB-46CC-41F4-B2C2-A62C1864818A}">
          <p14:sldIdLst>
            <p14:sldId id="262"/>
            <p14:sldId id="275"/>
            <p14:sldId id="405"/>
            <p14:sldId id="406"/>
          </p14:sldIdLst>
        </p14:section>
        <p14:section name="서식 관리" id="{88E6B57B-91BA-4967-8AF6-A042ED6BC124}">
          <p14:sldIdLst>
            <p14:sldId id="417"/>
            <p14:sldId id="438"/>
            <p14:sldId id="413"/>
            <p14:sldId id="439"/>
            <p14:sldId id="457"/>
            <p14:sldId id="440"/>
            <p14:sldId id="441"/>
            <p14:sldId id="418"/>
            <p14:sldId id="452"/>
            <p14:sldId id="460"/>
            <p14:sldId id="459"/>
            <p14:sldId id="431"/>
            <p14:sldId id="433"/>
            <p14:sldId id="455"/>
            <p14:sldId id="454"/>
            <p14:sldId id="434"/>
            <p14:sldId id="456"/>
            <p14:sldId id="437"/>
            <p14:sldId id="435"/>
          </p14:sldIdLst>
        </p14:section>
        <p14:section name="서식 분류" id="{79D9D118-75C0-45EF-AA38-B7F5DD103376}">
          <p14:sldIdLst>
            <p14:sldId id="443"/>
            <p14:sldId id="444"/>
            <p14:sldId id="423"/>
            <p14:sldId id="451"/>
            <p14:sldId id="424"/>
          </p14:sldIdLst>
        </p14:section>
        <p14:section name="표어 관리" id="{BDCCE43F-0FA4-42A3-B1C0-7437C296781D}">
          <p14:sldIdLst>
            <p14:sldId id="448"/>
            <p14:sldId id="449"/>
            <p14:sldId id="426"/>
            <p14:sldId id="450"/>
            <p14:sldId id="427"/>
            <p14:sldId id="463"/>
            <p14:sldId id="462"/>
          </p14:sldIdLst>
        </p14:section>
        <p14:section name="관인 관리" id="{57D6C750-660D-4C42-AB61-A379BB4BC8FF}">
          <p14:sldIdLst>
            <p14:sldId id="445"/>
            <p14:sldId id="446"/>
            <p14:sldId id="425"/>
            <p14:sldId id="447"/>
            <p14:sldId id="458"/>
          </p14:sldIdLst>
        </p14:section>
      </p14:sectionLst>
    </p:ext>
    <p:ext uri="{EFAFB233-063F-42B5-8137-9DF3F51BA10A}">
      <p15:sldGuideLst xmlns:p15="http://schemas.microsoft.com/office/powerpoint/2012/main">
        <p15:guide id="7" pos="1644" userDrawn="1">
          <p15:clr>
            <a:srgbClr val="A4A3A4"/>
          </p15:clr>
        </p15:guide>
        <p15:guide id="8" pos="7470" userDrawn="1">
          <p15:clr>
            <a:srgbClr val="A4A3A4"/>
          </p15:clr>
        </p15:guide>
        <p15:guide id="9" orient="horz" pos="220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66"/>
    <a:srgbClr val="FFFFFF"/>
    <a:srgbClr val="0066FF"/>
    <a:srgbClr val="4F81BD"/>
    <a:srgbClr val="66FF33"/>
    <a:srgbClr val="292929"/>
    <a:srgbClr val="FF6600"/>
    <a:srgbClr val="FF0000"/>
    <a:srgbClr val="BF9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42" autoAdjust="0"/>
    <p:restoredTop sz="95122" autoAdjust="0"/>
  </p:normalViewPr>
  <p:slideViewPr>
    <p:cSldViewPr>
      <p:cViewPr varScale="1">
        <p:scale>
          <a:sx n="80" d="100"/>
          <a:sy n="80" d="100"/>
        </p:scale>
        <p:origin x="874" y="48"/>
      </p:cViewPr>
      <p:guideLst>
        <p:guide pos="1644"/>
        <p:guide pos="7470"/>
        <p:guide orient="horz" pos="2205"/>
      </p:guideLst>
    </p:cSldViewPr>
  </p:slideViewPr>
  <p:outlineViewPr>
    <p:cViewPr>
      <p:scale>
        <a:sx n="33" d="100"/>
        <a:sy n="33" d="100"/>
      </p:scale>
      <p:origin x="0" y="89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-3954" y="-96"/>
      </p:cViewPr>
      <p:guideLst>
        <p:guide orient="horz" pos="3130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font" Target="fonts/font23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handoutMaster" Target="handoutMasters/handout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74" Type="http://schemas.openxmlformats.org/officeDocument/2006/relationships/font" Target="fonts/font29.fntdata"/><Relationship Id="rId79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font" Target="fonts/font16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font" Target="fonts/font24.fntdata"/><Relationship Id="rId77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font" Target="fonts/font6.fntdata"/><Relationship Id="rId72" Type="http://schemas.openxmlformats.org/officeDocument/2006/relationships/font" Target="fonts/font27.fntdata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font" Target="fonts/font25.fntdata"/><Relationship Id="rId75" Type="http://schemas.openxmlformats.org/officeDocument/2006/relationships/font" Target="fonts/font3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73" Type="http://schemas.openxmlformats.org/officeDocument/2006/relationships/font" Target="fonts/font28.fntdata"/><Relationship Id="rId78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6" Type="http://schemas.openxmlformats.org/officeDocument/2006/relationships/font" Target="fonts/font31.fntdata"/><Relationship Id="rId7" Type="http://schemas.openxmlformats.org/officeDocument/2006/relationships/slide" Target="slides/slide4.xml"/><Relationship Id="rId71" Type="http://schemas.openxmlformats.org/officeDocument/2006/relationships/font" Target="fonts/font2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1B664AD-C4EC-484B-B50A-8C6F83EF08F0}" type="datetimeFigureOut">
              <a:rPr lang="ko-KR" altLang="en-US"/>
              <a:pPr>
                <a:defRPr/>
              </a:pPr>
              <a:t>2018-03-28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9FAF0397-1E63-4BEE-AE82-6522F530A70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6569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671ED8-3809-4B06-9EAD-C3D980C23EBE}" type="datetimeFigureOut">
              <a:rPr lang="ko-KR" altLang="en-US" smtClean="0"/>
              <a:pPr/>
              <a:t>2018-03-28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7C340E-E18C-4A02-9B44-DBDB315C4D6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652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2377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56793" y="352425"/>
            <a:ext cx="548346" cy="6316933"/>
          </a:xfrm>
          <a:prstGeom prst="rect">
            <a:avLst/>
          </a:prstGeom>
          <a:noFill/>
          <a:ln w="6350" cap="flat" cmpd="sng" algn="ctr">
            <a:solidFill>
              <a:schemeClr val="bg1">
                <a:lumMod val="8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900" smtClean="0">
                <a:solidFill>
                  <a:srgbClr val="5F5F5F"/>
                </a:solidFill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rPr>
              <a:t>LNB</a:t>
            </a:r>
            <a:endParaRPr lang="ko-KR" altLang="en-US" sz="900" dirty="0">
              <a:solidFill>
                <a:srgbClr val="5F5F5F"/>
              </a:solidFill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sp>
        <p:nvSpPr>
          <p:cNvPr id="3" name="직사각형 2"/>
          <p:cNvSpPr/>
          <p:nvPr userDrawn="1"/>
        </p:nvSpPr>
        <p:spPr>
          <a:xfrm>
            <a:off x="52602" y="352426"/>
            <a:ext cx="9173460" cy="33743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900" smtClean="0">
                <a:solidFill>
                  <a:srgbClr val="5F5F5F"/>
                </a:solidFill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rPr>
              <a:t>GNB</a:t>
            </a:r>
            <a:endParaRPr lang="ko-KR" altLang="en-US" sz="900" dirty="0">
              <a:solidFill>
                <a:srgbClr val="5F5F5F"/>
              </a:solidFill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sp>
        <p:nvSpPr>
          <p:cNvPr id="4" name="Window Body" descr="&lt;SmartSettings&gt;&lt;SmartResize anchorLeft=&quot;Absolute&quot; anchorTop=&quot;Absolute&quot; anchorRight=&quot;Absolute&quot; anchorBottom=&quot;Absolute&quot; /&gt;&lt;/SmartSettings&gt;"/>
          <p:cNvSpPr/>
          <p:nvPr userDrawn="1">
            <p:custDataLst>
              <p:tags r:id="rId1"/>
            </p:custDataLst>
          </p:nvPr>
        </p:nvSpPr>
        <p:spPr>
          <a:xfrm>
            <a:off x="52602" y="347472"/>
            <a:ext cx="9173460" cy="6321886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584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56793" y="352425"/>
            <a:ext cx="548346" cy="6316933"/>
          </a:xfrm>
          <a:prstGeom prst="rect">
            <a:avLst/>
          </a:prstGeom>
          <a:noFill/>
          <a:ln w="6350" cap="flat" cmpd="sng" algn="ctr">
            <a:solidFill>
              <a:schemeClr val="bg1">
                <a:lumMod val="8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900" smtClean="0">
                <a:solidFill>
                  <a:srgbClr val="5F5F5F"/>
                </a:solidFill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rPr>
              <a:t>LNB</a:t>
            </a:r>
            <a:endParaRPr lang="ko-KR" altLang="en-US" sz="900" dirty="0">
              <a:solidFill>
                <a:srgbClr val="5F5F5F"/>
              </a:solidFill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sp>
        <p:nvSpPr>
          <p:cNvPr id="3" name="직사각형 2"/>
          <p:cNvSpPr/>
          <p:nvPr userDrawn="1"/>
        </p:nvSpPr>
        <p:spPr>
          <a:xfrm>
            <a:off x="52602" y="352426"/>
            <a:ext cx="9173460" cy="33743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900" smtClean="0">
                <a:solidFill>
                  <a:srgbClr val="5F5F5F"/>
                </a:solidFill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rPr>
              <a:t>GNB</a:t>
            </a:r>
            <a:endParaRPr lang="ko-KR" altLang="en-US" sz="900" dirty="0">
              <a:solidFill>
                <a:srgbClr val="5F5F5F"/>
              </a:solidFill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sp>
        <p:nvSpPr>
          <p:cNvPr id="4" name="Window Body" descr="&lt;SmartSettings&gt;&lt;SmartResize anchorLeft=&quot;Absolute&quot; anchorTop=&quot;Absolute&quot; anchorRight=&quot;Absolute&quot; anchorBottom=&quot;Absolute&quot; /&gt;&lt;/SmartSettings&gt;"/>
          <p:cNvSpPr/>
          <p:nvPr userDrawn="1">
            <p:custDataLst>
              <p:tags r:id="rId1"/>
            </p:custDataLst>
          </p:nvPr>
        </p:nvSpPr>
        <p:spPr>
          <a:xfrm>
            <a:off x="52602" y="347472"/>
            <a:ext cx="9173460" cy="6321886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FF0066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8803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88736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748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3917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0447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4.xml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5" Type="http://schemas.openxmlformats.org/officeDocument/2006/relationships/tags" Target="../tags/tag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3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19961058"/>
              </p:ext>
            </p:extLst>
          </p:nvPr>
        </p:nvGraphicFramePr>
        <p:xfrm>
          <a:off x="66251" y="83132"/>
          <a:ext cx="9173409" cy="213360"/>
        </p:xfrm>
        <a:graphic>
          <a:graphicData uri="http://schemas.openxmlformats.org/drawingml/2006/table">
            <a:tbl>
              <a:tblPr/>
              <a:tblGrid>
                <a:gridCol w="11709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7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2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002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53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화면명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화면경로</a:t>
                      </a: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Group 3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79071592"/>
              </p:ext>
            </p:extLst>
          </p:nvPr>
        </p:nvGraphicFramePr>
        <p:xfrm>
          <a:off x="9290533" y="83132"/>
          <a:ext cx="2835141" cy="648072"/>
        </p:xfrm>
        <a:graphic>
          <a:graphicData uri="http://schemas.openxmlformats.org/drawingml/2006/table">
            <a:tbl>
              <a:tblPr/>
              <a:tblGrid>
                <a:gridCol w="824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0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PROJECT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EGW UI/UX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개선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화면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ID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작성자</a:t>
                      </a: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 userDrawn="1"/>
        </p:nvSpPr>
        <p:spPr>
          <a:xfrm>
            <a:off x="55277" y="6658139"/>
            <a:ext cx="3287207" cy="190904"/>
          </a:xfrm>
          <a:prstGeom prst="rect">
            <a:avLst/>
          </a:prstGeom>
          <a:noFill/>
        </p:spPr>
        <p:txBody>
          <a:bodyPr wrap="none" lIns="36000" rIns="36000" rtlCol="0">
            <a:noAutofit/>
          </a:bodyPr>
          <a:lstStyle/>
          <a:p>
            <a:pPr marL="0" marR="0" lvl="0" indent="0" algn="l" defTabSz="107240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Verdana" panose="020B0604030504040204" pitchFamily="34" charset="0"/>
              </a:rPr>
              <a:t>HANDYSOFT, INC. –  A DASAN Group Company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Verdana" panose="020B0604030504040204" pitchFamily="34" charset="0"/>
            </a:endParaRPr>
          </a:p>
        </p:txBody>
      </p:sp>
      <p:sp>
        <p:nvSpPr>
          <p:cNvPr id="12" name="Window Body" descr="&lt;SmartSettings&gt;&lt;SmartResize anchorLeft=&quot;Absolute&quot; anchorTop=&quot;Absolute&quot; anchorRight=&quot;Absolute&quot; anchorBottom=&quot;Absolute&quot; /&gt;&lt;/SmartSettings&gt;"/>
          <p:cNvSpPr/>
          <p:nvPr userDrawn="1">
            <p:custDataLst>
              <p:tags r:id="rId5"/>
            </p:custDataLst>
          </p:nvPr>
        </p:nvSpPr>
        <p:spPr>
          <a:xfrm>
            <a:off x="52602" y="347472"/>
            <a:ext cx="9173460" cy="6321886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sp>
        <p:nvSpPr>
          <p:cNvPr id="13" name="Window Body" descr="&lt;SmartSettings&gt;&lt;SmartResize anchorLeft=&quot;Absolute&quot; anchorTop=&quot;Absolute&quot; anchorRight=&quot;Absolute&quot; anchorBottom=&quot;Absolute&quot; /&gt;&lt;/SmartSettings&gt;"/>
          <p:cNvSpPr/>
          <p:nvPr userDrawn="1">
            <p:custDataLst>
              <p:tags r:id="rId6"/>
            </p:custDataLst>
          </p:nvPr>
        </p:nvSpPr>
        <p:spPr>
          <a:xfrm>
            <a:off x="52602" y="74712"/>
            <a:ext cx="9173460" cy="211038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sp>
        <p:nvSpPr>
          <p:cNvPr id="14" name="Window Body" descr="&lt;SmartSettings&gt;&lt;SmartResize anchorLeft=&quot;Absolute&quot; anchorTop=&quot;Absolute&quot; anchorRight=&quot;Absolute&quot; anchorBottom=&quot;Absolute&quot; /&gt;&lt;/SmartSettings&gt;"/>
          <p:cNvSpPr/>
          <p:nvPr userDrawn="1">
            <p:custDataLst>
              <p:tags r:id="rId7"/>
            </p:custDataLst>
          </p:nvPr>
        </p:nvSpPr>
        <p:spPr>
          <a:xfrm>
            <a:off x="9273877" y="74712"/>
            <a:ext cx="2851448" cy="658713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sp>
        <p:nvSpPr>
          <p:cNvPr id="16" name="Window Body" descr="&lt;SmartSettings&gt;&lt;SmartResize anchorLeft=&quot;Absolute&quot; anchorTop=&quot;Absolute&quot; anchorRight=&quot;Absolute&quot; anchorBottom=&quot;Absolute&quot; /&gt;&lt;/SmartSettings&gt;"/>
          <p:cNvSpPr/>
          <p:nvPr userDrawn="1">
            <p:custDataLst>
              <p:tags r:id="rId8"/>
            </p:custDataLst>
          </p:nvPr>
        </p:nvSpPr>
        <p:spPr>
          <a:xfrm>
            <a:off x="9273877" y="790574"/>
            <a:ext cx="2851448" cy="5878783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352584" y="6669360"/>
            <a:ext cx="648072" cy="188640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pPr algn="r"/>
            <a:fld id="{209D9B70-5658-42EA-A7C8-1D839C7DC5C0}" type="slidenum">
              <a:rPr lang="ko-KR" altLang="en-US" sz="10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‹#›</a:t>
            </a:fld>
            <a:endParaRPr lang="ko-KR" altLang="en-US" sz="1000" b="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1534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27" r:id="rId1"/>
    <p:sldLayoutId id="2147485032" r:id="rId2"/>
    <p:sldLayoutId id="2147485037" r:id="rId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867" kern="1200">
          <a:solidFill>
            <a:srgbClr val="595959"/>
          </a:solidFill>
          <a:latin typeface="나눔고딕" pitchFamily="50" charset="-127"/>
          <a:ea typeface="나눔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867">
          <a:solidFill>
            <a:srgbClr val="595959"/>
          </a:solidFill>
          <a:latin typeface="나눔고딕" pitchFamily="50" charset="-127"/>
          <a:ea typeface="나눔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867">
          <a:solidFill>
            <a:srgbClr val="595959"/>
          </a:solidFill>
          <a:latin typeface="나눔고딕" pitchFamily="50" charset="-127"/>
          <a:ea typeface="나눔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867">
          <a:solidFill>
            <a:srgbClr val="595959"/>
          </a:solidFill>
          <a:latin typeface="나눔고딕" pitchFamily="50" charset="-127"/>
          <a:ea typeface="나눔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867">
          <a:solidFill>
            <a:srgbClr val="595959"/>
          </a:solidFill>
          <a:latin typeface="나눔고딕" pitchFamily="50" charset="-127"/>
          <a:ea typeface="나눔고딕" pitchFamily="50" charset="-127"/>
        </a:defRPr>
      </a:lvl5pPr>
      <a:lvl6pPr marL="495285" algn="l" rtl="0" fontAlgn="base" latinLnBrk="1">
        <a:spcBef>
          <a:spcPct val="0"/>
        </a:spcBef>
        <a:spcAft>
          <a:spcPct val="0"/>
        </a:spcAft>
        <a:defRPr sz="867">
          <a:solidFill>
            <a:srgbClr val="595959"/>
          </a:solidFill>
          <a:latin typeface="나눔고딕" pitchFamily="50" charset="-127"/>
          <a:ea typeface="나눔고딕" pitchFamily="50" charset="-127"/>
        </a:defRPr>
      </a:lvl6pPr>
      <a:lvl7pPr marL="990570" algn="l" rtl="0" fontAlgn="base" latinLnBrk="1">
        <a:spcBef>
          <a:spcPct val="0"/>
        </a:spcBef>
        <a:spcAft>
          <a:spcPct val="0"/>
        </a:spcAft>
        <a:defRPr sz="867">
          <a:solidFill>
            <a:srgbClr val="595959"/>
          </a:solidFill>
          <a:latin typeface="나눔고딕" pitchFamily="50" charset="-127"/>
          <a:ea typeface="나눔고딕" pitchFamily="50" charset="-127"/>
        </a:defRPr>
      </a:lvl7pPr>
      <a:lvl8pPr marL="1485854" algn="l" rtl="0" fontAlgn="base" latinLnBrk="1">
        <a:spcBef>
          <a:spcPct val="0"/>
        </a:spcBef>
        <a:spcAft>
          <a:spcPct val="0"/>
        </a:spcAft>
        <a:defRPr sz="867">
          <a:solidFill>
            <a:srgbClr val="595959"/>
          </a:solidFill>
          <a:latin typeface="나눔고딕" pitchFamily="50" charset="-127"/>
          <a:ea typeface="나눔고딕" pitchFamily="50" charset="-127"/>
        </a:defRPr>
      </a:lvl8pPr>
      <a:lvl9pPr marL="1981139" algn="l" rtl="0" fontAlgn="base" latinLnBrk="1">
        <a:spcBef>
          <a:spcPct val="0"/>
        </a:spcBef>
        <a:spcAft>
          <a:spcPct val="0"/>
        </a:spcAft>
        <a:defRPr sz="867">
          <a:solidFill>
            <a:srgbClr val="595959"/>
          </a:solidFill>
          <a:latin typeface="나눔고딕" pitchFamily="50" charset="-127"/>
          <a:ea typeface="나눔고딕" pitchFamily="50" charset="-127"/>
        </a:defRPr>
      </a:lvl9pPr>
    </p:titleStyle>
    <p:bodyStyle>
      <a:lvl1pPr marL="371464" indent="-371464" algn="l" rtl="0" eaLnBrk="0" fontAlgn="base" latinLnBrk="1" hangingPunct="0">
        <a:spcBef>
          <a:spcPct val="20000"/>
        </a:spcBef>
        <a:spcAft>
          <a:spcPct val="0"/>
        </a:spcAft>
        <a:defRPr sz="867" kern="1200">
          <a:solidFill>
            <a:srgbClr val="595959"/>
          </a:solidFill>
          <a:latin typeface="나눔고딕" pitchFamily="50" charset="-127"/>
          <a:ea typeface="나눔고딕" pitchFamily="50" charset="-127"/>
          <a:cs typeface="+mn-cs"/>
        </a:defRPr>
      </a:lvl1pPr>
      <a:lvl2pPr marL="804838" indent="-309553" algn="l" rtl="0" eaLnBrk="0" fontAlgn="base" latinLnBrk="1" hangingPunct="0">
        <a:spcBef>
          <a:spcPct val="20000"/>
        </a:spcBef>
        <a:spcAft>
          <a:spcPct val="0"/>
        </a:spcAft>
        <a:defRPr sz="975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238212" indent="-247642" algn="l" rtl="0" eaLnBrk="0" fontAlgn="base" latinLnBrk="1" hangingPunct="0">
        <a:spcBef>
          <a:spcPct val="20000"/>
        </a:spcBef>
        <a:spcAft>
          <a:spcPct val="0"/>
        </a:spcAft>
        <a:defRPr sz="975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733497" indent="-247642" algn="l" rtl="0" eaLnBrk="0" fontAlgn="base" latinLnBrk="1" hangingPunct="0">
        <a:spcBef>
          <a:spcPct val="20000"/>
        </a:spcBef>
        <a:spcAft>
          <a:spcPct val="0"/>
        </a:spcAft>
        <a:defRPr sz="975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228781" indent="-247642" algn="l" rtl="0" eaLnBrk="0" fontAlgn="base" latinLnBrk="1" hangingPunct="0">
        <a:spcBef>
          <a:spcPct val="20000"/>
        </a:spcBef>
        <a:spcAft>
          <a:spcPct val="0"/>
        </a:spcAft>
        <a:defRPr sz="975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724066" indent="-247642" algn="l" defTabSz="990570" rtl="0" eaLnBrk="1" latinLnBrk="1" hangingPunct="1">
        <a:spcBef>
          <a:spcPct val="20000"/>
        </a:spcBef>
        <a:buFont typeface="Arial" pitchFamily="34" charset="0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6pPr>
      <a:lvl7pPr marL="3219351" indent="-247642" algn="l" defTabSz="990570" rtl="0" eaLnBrk="1" latinLnBrk="1" hangingPunct="1">
        <a:spcBef>
          <a:spcPct val="20000"/>
        </a:spcBef>
        <a:buFont typeface="Arial" pitchFamily="34" charset="0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7pPr>
      <a:lvl8pPr marL="3714636" indent="-247642" algn="l" defTabSz="990570" rtl="0" eaLnBrk="1" latinLnBrk="1" hangingPunct="1">
        <a:spcBef>
          <a:spcPct val="20000"/>
        </a:spcBef>
        <a:buFont typeface="Arial" pitchFamily="34" charset="0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8pPr>
      <a:lvl9pPr marL="4209920" indent="-247642" algn="l" defTabSz="990570" rtl="0" eaLnBrk="1" latinLnBrk="1" hangingPunct="1">
        <a:spcBef>
          <a:spcPct val="20000"/>
        </a:spcBef>
        <a:buFont typeface="Arial" pitchFamily="34" charset="0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0570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495285" algn="l" defTabSz="990570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90570" algn="l" defTabSz="990570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3pPr>
      <a:lvl4pPr marL="1485854" algn="l" defTabSz="990570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4pPr>
      <a:lvl5pPr marL="1981139" algn="l" defTabSz="990570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5pPr>
      <a:lvl6pPr marL="2476424" algn="l" defTabSz="990570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09" algn="l" defTabSz="990570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7pPr>
      <a:lvl8pPr marL="3466993" algn="l" defTabSz="990570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8pPr>
      <a:lvl9pPr marL="3962278" algn="l" defTabSz="990570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1352584" y="6669360"/>
            <a:ext cx="648072" cy="188640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pPr algn="r"/>
            <a:fld id="{209D9B70-5658-42EA-A7C8-1D839C7DC5C0}" type="slidenum">
              <a:rPr lang="ko-KR" altLang="en-US" sz="10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+mn-ea"/>
              </a:rPr>
              <a:t>‹#›</a:t>
            </a:fld>
            <a:endParaRPr lang="ko-KR" altLang="en-US" sz="1000" b="0" smtClean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  <a:ea typeface="+mn-ea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55277" y="6658139"/>
            <a:ext cx="3287207" cy="190904"/>
          </a:xfrm>
          <a:prstGeom prst="rect">
            <a:avLst/>
          </a:prstGeom>
          <a:noFill/>
        </p:spPr>
        <p:txBody>
          <a:bodyPr wrap="none" lIns="36000" rIns="36000" rtlCol="0">
            <a:noAutofit/>
          </a:bodyPr>
          <a:lstStyle/>
          <a:p>
            <a:pPr marL="0" marR="0" lvl="0" indent="0" algn="l" defTabSz="107240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HANDYSOFT, INC. –  A DASAN Group Company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굴림" pitchFamily="50" charset="-127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398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31" r:id="rId1"/>
    <p:sldLayoutId id="2147485033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순서도: 처리 6"/>
          <p:cNvSpPr/>
          <p:nvPr userDrawn="1"/>
        </p:nvSpPr>
        <p:spPr>
          <a:xfrm>
            <a:off x="0" y="4394"/>
            <a:ext cx="12192000" cy="6853606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1352584" y="6669360"/>
            <a:ext cx="648072" cy="188640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pPr algn="r"/>
            <a:fld id="{209D9B70-5658-42EA-A7C8-1D839C7DC5C0}" type="slidenum">
              <a:rPr lang="ko-KR" altLang="en-US" sz="10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+mn-ea"/>
              </a:rPr>
              <a:t>‹#›</a:t>
            </a:fld>
            <a:endParaRPr lang="ko-KR" altLang="en-US" sz="1000" b="0" smtClean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  <a:ea typeface="+mn-ea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55277" y="6658139"/>
            <a:ext cx="3287207" cy="190904"/>
          </a:xfrm>
          <a:prstGeom prst="rect">
            <a:avLst/>
          </a:prstGeom>
          <a:noFill/>
        </p:spPr>
        <p:txBody>
          <a:bodyPr wrap="none" lIns="36000" rIns="36000" rtlCol="0">
            <a:noAutofit/>
          </a:bodyPr>
          <a:lstStyle/>
          <a:p>
            <a:pPr marL="0" marR="0" lvl="0" indent="0" algn="l" defTabSz="107240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HANDYSOFT, INC. –  A DASAN Group Company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굴림" pitchFamily="50" charset="-127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230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35" r:id="rId1"/>
    <p:sldLayoutId id="2147485036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41.xml"/><Relationship Id="rId18" Type="http://schemas.openxmlformats.org/officeDocument/2006/relationships/tags" Target="../tags/tag46.xml"/><Relationship Id="rId26" Type="http://schemas.openxmlformats.org/officeDocument/2006/relationships/tags" Target="../tags/tag54.xml"/><Relationship Id="rId39" Type="http://schemas.openxmlformats.org/officeDocument/2006/relationships/tags" Target="../tags/tag67.xml"/><Relationship Id="rId21" Type="http://schemas.openxmlformats.org/officeDocument/2006/relationships/tags" Target="../tags/tag49.xml"/><Relationship Id="rId34" Type="http://schemas.openxmlformats.org/officeDocument/2006/relationships/tags" Target="../tags/tag62.xml"/><Relationship Id="rId42" Type="http://schemas.openxmlformats.org/officeDocument/2006/relationships/image" Target="../media/image1.png"/><Relationship Id="rId47" Type="http://schemas.openxmlformats.org/officeDocument/2006/relationships/image" Target="../media/image11.png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6" Type="http://schemas.openxmlformats.org/officeDocument/2006/relationships/tags" Target="../tags/tag44.xml"/><Relationship Id="rId29" Type="http://schemas.openxmlformats.org/officeDocument/2006/relationships/tags" Target="../tags/tag57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tags" Target="../tags/tag39.xml"/><Relationship Id="rId24" Type="http://schemas.openxmlformats.org/officeDocument/2006/relationships/tags" Target="../tags/tag52.xml"/><Relationship Id="rId32" Type="http://schemas.openxmlformats.org/officeDocument/2006/relationships/tags" Target="../tags/tag60.xml"/><Relationship Id="rId37" Type="http://schemas.openxmlformats.org/officeDocument/2006/relationships/tags" Target="../tags/tag65.xml"/><Relationship Id="rId40" Type="http://schemas.openxmlformats.org/officeDocument/2006/relationships/tags" Target="../tags/tag68.xml"/><Relationship Id="rId45" Type="http://schemas.openxmlformats.org/officeDocument/2006/relationships/image" Target="../media/image5.png"/><Relationship Id="rId5" Type="http://schemas.openxmlformats.org/officeDocument/2006/relationships/tags" Target="../tags/tag33.xml"/><Relationship Id="rId15" Type="http://schemas.openxmlformats.org/officeDocument/2006/relationships/tags" Target="../tags/tag43.xml"/><Relationship Id="rId23" Type="http://schemas.openxmlformats.org/officeDocument/2006/relationships/tags" Target="../tags/tag51.xml"/><Relationship Id="rId28" Type="http://schemas.openxmlformats.org/officeDocument/2006/relationships/tags" Target="../tags/tag56.xml"/><Relationship Id="rId36" Type="http://schemas.openxmlformats.org/officeDocument/2006/relationships/tags" Target="../tags/tag64.xml"/><Relationship Id="rId10" Type="http://schemas.openxmlformats.org/officeDocument/2006/relationships/tags" Target="../tags/tag38.xml"/><Relationship Id="rId19" Type="http://schemas.openxmlformats.org/officeDocument/2006/relationships/tags" Target="../tags/tag47.xml"/><Relationship Id="rId31" Type="http://schemas.openxmlformats.org/officeDocument/2006/relationships/tags" Target="../tags/tag59.xml"/><Relationship Id="rId44" Type="http://schemas.openxmlformats.org/officeDocument/2006/relationships/image" Target="../media/image3.png"/><Relationship Id="rId4" Type="http://schemas.openxmlformats.org/officeDocument/2006/relationships/tags" Target="../tags/tag32.xml"/><Relationship Id="rId9" Type="http://schemas.openxmlformats.org/officeDocument/2006/relationships/tags" Target="../tags/tag37.xml"/><Relationship Id="rId14" Type="http://schemas.openxmlformats.org/officeDocument/2006/relationships/tags" Target="../tags/tag42.xml"/><Relationship Id="rId22" Type="http://schemas.openxmlformats.org/officeDocument/2006/relationships/tags" Target="../tags/tag50.xml"/><Relationship Id="rId27" Type="http://schemas.openxmlformats.org/officeDocument/2006/relationships/tags" Target="../tags/tag55.xml"/><Relationship Id="rId30" Type="http://schemas.openxmlformats.org/officeDocument/2006/relationships/tags" Target="../tags/tag58.xml"/><Relationship Id="rId35" Type="http://schemas.openxmlformats.org/officeDocument/2006/relationships/tags" Target="../tags/tag63.xml"/><Relationship Id="rId43" Type="http://schemas.openxmlformats.org/officeDocument/2006/relationships/image" Target="../media/image15.png"/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12" Type="http://schemas.openxmlformats.org/officeDocument/2006/relationships/tags" Target="../tags/tag40.xml"/><Relationship Id="rId17" Type="http://schemas.openxmlformats.org/officeDocument/2006/relationships/tags" Target="../tags/tag45.xml"/><Relationship Id="rId25" Type="http://schemas.openxmlformats.org/officeDocument/2006/relationships/tags" Target="../tags/tag53.xml"/><Relationship Id="rId33" Type="http://schemas.openxmlformats.org/officeDocument/2006/relationships/tags" Target="../tags/tag61.xml"/><Relationship Id="rId38" Type="http://schemas.openxmlformats.org/officeDocument/2006/relationships/tags" Target="../tags/tag66.xml"/><Relationship Id="rId46" Type="http://schemas.openxmlformats.org/officeDocument/2006/relationships/image" Target="../media/image10.png"/><Relationship Id="rId20" Type="http://schemas.openxmlformats.org/officeDocument/2006/relationships/tags" Target="../tags/tag48.xml"/><Relationship Id="rId4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71.xml"/><Relationship Id="rId7" Type="http://schemas.openxmlformats.org/officeDocument/2006/relationships/image" Target="../media/image17.pn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16.png"/><Relationship Id="rId11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0.png"/><Relationship Id="rId4" Type="http://schemas.openxmlformats.org/officeDocument/2006/relationships/tags" Target="../tags/tag72.xml"/><Relationship Id="rId9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86.xml"/><Relationship Id="rId13" Type="http://schemas.openxmlformats.org/officeDocument/2006/relationships/tags" Target="../tags/tag91.xml"/><Relationship Id="rId18" Type="http://schemas.openxmlformats.org/officeDocument/2006/relationships/image" Target="../media/image3.png"/><Relationship Id="rId3" Type="http://schemas.openxmlformats.org/officeDocument/2006/relationships/tags" Target="../tags/tag81.xml"/><Relationship Id="rId21" Type="http://schemas.openxmlformats.org/officeDocument/2006/relationships/image" Target="../media/image11.png"/><Relationship Id="rId7" Type="http://schemas.openxmlformats.org/officeDocument/2006/relationships/tags" Target="../tags/tag85.xml"/><Relationship Id="rId12" Type="http://schemas.openxmlformats.org/officeDocument/2006/relationships/tags" Target="../tags/tag90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80.xml"/><Relationship Id="rId16" Type="http://schemas.openxmlformats.org/officeDocument/2006/relationships/tags" Target="../tags/tag94.xml"/><Relationship Id="rId20" Type="http://schemas.openxmlformats.org/officeDocument/2006/relationships/image" Target="../media/image10.png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tags" Target="../tags/tag89.xml"/><Relationship Id="rId5" Type="http://schemas.openxmlformats.org/officeDocument/2006/relationships/tags" Target="../tags/tag83.xml"/><Relationship Id="rId15" Type="http://schemas.openxmlformats.org/officeDocument/2006/relationships/tags" Target="../tags/tag93.xml"/><Relationship Id="rId10" Type="http://schemas.openxmlformats.org/officeDocument/2006/relationships/tags" Target="../tags/tag88.xml"/><Relationship Id="rId19" Type="http://schemas.openxmlformats.org/officeDocument/2006/relationships/image" Target="../media/image5.png"/><Relationship Id="rId4" Type="http://schemas.openxmlformats.org/officeDocument/2006/relationships/tags" Target="../tags/tag82.xml"/><Relationship Id="rId9" Type="http://schemas.openxmlformats.org/officeDocument/2006/relationships/tags" Target="../tags/tag87.xml"/><Relationship Id="rId14" Type="http://schemas.openxmlformats.org/officeDocument/2006/relationships/tags" Target="../tags/tag9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slideLayout" Target="../slideLayouts/slideLayout1.xml"/><Relationship Id="rId3" Type="http://schemas.openxmlformats.org/officeDocument/2006/relationships/tags" Target="../tags/tag97.xml"/><Relationship Id="rId7" Type="http://schemas.openxmlformats.org/officeDocument/2006/relationships/tags" Target="../tags/tag101.xml"/><Relationship Id="rId12" Type="http://schemas.openxmlformats.org/officeDocument/2006/relationships/tags" Target="../tags/tag106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tags" Target="../tags/tag105.xml"/><Relationship Id="rId5" Type="http://schemas.openxmlformats.org/officeDocument/2006/relationships/tags" Target="../tags/tag99.xml"/><Relationship Id="rId10" Type="http://schemas.openxmlformats.org/officeDocument/2006/relationships/tags" Target="../tags/tag104.xml"/><Relationship Id="rId4" Type="http://schemas.openxmlformats.org/officeDocument/2006/relationships/tags" Target="../tags/tag98.xml"/><Relationship Id="rId9" Type="http://schemas.openxmlformats.org/officeDocument/2006/relationships/tags" Target="../tags/tag10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14.xml"/><Relationship Id="rId13" Type="http://schemas.openxmlformats.org/officeDocument/2006/relationships/tags" Target="../tags/tag119.xml"/><Relationship Id="rId18" Type="http://schemas.openxmlformats.org/officeDocument/2006/relationships/tags" Target="../tags/tag124.xml"/><Relationship Id="rId26" Type="http://schemas.openxmlformats.org/officeDocument/2006/relationships/slideLayout" Target="../slideLayouts/slideLayout1.xml"/><Relationship Id="rId3" Type="http://schemas.openxmlformats.org/officeDocument/2006/relationships/tags" Target="../tags/tag109.xml"/><Relationship Id="rId21" Type="http://schemas.openxmlformats.org/officeDocument/2006/relationships/tags" Target="../tags/tag127.xml"/><Relationship Id="rId7" Type="http://schemas.openxmlformats.org/officeDocument/2006/relationships/tags" Target="../tags/tag113.xml"/><Relationship Id="rId12" Type="http://schemas.openxmlformats.org/officeDocument/2006/relationships/tags" Target="../tags/tag118.xml"/><Relationship Id="rId17" Type="http://schemas.openxmlformats.org/officeDocument/2006/relationships/tags" Target="../tags/tag123.xml"/><Relationship Id="rId25" Type="http://schemas.openxmlformats.org/officeDocument/2006/relationships/tags" Target="../tags/tag131.xml"/><Relationship Id="rId2" Type="http://schemas.openxmlformats.org/officeDocument/2006/relationships/tags" Target="../tags/tag108.xml"/><Relationship Id="rId16" Type="http://schemas.openxmlformats.org/officeDocument/2006/relationships/tags" Target="../tags/tag122.xml"/><Relationship Id="rId20" Type="http://schemas.openxmlformats.org/officeDocument/2006/relationships/tags" Target="../tags/tag126.xml"/><Relationship Id="rId29" Type="http://schemas.openxmlformats.org/officeDocument/2006/relationships/image" Target="../media/image1.png"/><Relationship Id="rId1" Type="http://schemas.openxmlformats.org/officeDocument/2006/relationships/tags" Target="../tags/tag107.xml"/><Relationship Id="rId6" Type="http://schemas.openxmlformats.org/officeDocument/2006/relationships/tags" Target="../tags/tag112.xml"/><Relationship Id="rId11" Type="http://schemas.openxmlformats.org/officeDocument/2006/relationships/tags" Target="../tags/tag117.xml"/><Relationship Id="rId24" Type="http://schemas.openxmlformats.org/officeDocument/2006/relationships/tags" Target="../tags/tag130.xml"/><Relationship Id="rId5" Type="http://schemas.openxmlformats.org/officeDocument/2006/relationships/tags" Target="../tags/tag111.xml"/><Relationship Id="rId15" Type="http://schemas.openxmlformats.org/officeDocument/2006/relationships/tags" Target="../tags/tag121.xml"/><Relationship Id="rId23" Type="http://schemas.openxmlformats.org/officeDocument/2006/relationships/tags" Target="../tags/tag129.xml"/><Relationship Id="rId28" Type="http://schemas.openxmlformats.org/officeDocument/2006/relationships/image" Target="../media/image5.png"/><Relationship Id="rId10" Type="http://schemas.openxmlformats.org/officeDocument/2006/relationships/tags" Target="../tags/tag116.xml"/><Relationship Id="rId19" Type="http://schemas.openxmlformats.org/officeDocument/2006/relationships/tags" Target="../tags/tag125.xml"/><Relationship Id="rId31" Type="http://schemas.openxmlformats.org/officeDocument/2006/relationships/image" Target="../media/image19.png"/><Relationship Id="rId4" Type="http://schemas.openxmlformats.org/officeDocument/2006/relationships/tags" Target="../tags/tag110.xml"/><Relationship Id="rId9" Type="http://schemas.openxmlformats.org/officeDocument/2006/relationships/tags" Target="../tags/tag115.xml"/><Relationship Id="rId14" Type="http://schemas.openxmlformats.org/officeDocument/2006/relationships/tags" Target="../tags/tag120.xml"/><Relationship Id="rId22" Type="http://schemas.openxmlformats.org/officeDocument/2006/relationships/tags" Target="../tags/tag128.xml"/><Relationship Id="rId27" Type="http://schemas.openxmlformats.org/officeDocument/2006/relationships/image" Target="../media/image18.png"/><Relationship Id="rId30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tags" Target="../tags/tag144.xml"/><Relationship Id="rId18" Type="http://schemas.openxmlformats.org/officeDocument/2006/relationships/tags" Target="../tags/tag149.xml"/><Relationship Id="rId26" Type="http://schemas.openxmlformats.org/officeDocument/2006/relationships/tags" Target="../tags/tag157.xml"/><Relationship Id="rId3" Type="http://schemas.openxmlformats.org/officeDocument/2006/relationships/tags" Target="../tags/tag134.xml"/><Relationship Id="rId21" Type="http://schemas.openxmlformats.org/officeDocument/2006/relationships/tags" Target="../tags/tag152.xml"/><Relationship Id="rId34" Type="http://schemas.openxmlformats.org/officeDocument/2006/relationships/slideLayout" Target="../slideLayouts/slideLayout1.xml"/><Relationship Id="rId7" Type="http://schemas.openxmlformats.org/officeDocument/2006/relationships/tags" Target="../tags/tag138.xml"/><Relationship Id="rId12" Type="http://schemas.openxmlformats.org/officeDocument/2006/relationships/tags" Target="../tags/tag143.xml"/><Relationship Id="rId17" Type="http://schemas.openxmlformats.org/officeDocument/2006/relationships/tags" Target="../tags/tag148.xml"/><Relationship Id="rId25" Type="http://schemas.openxmlformats.org/officeDocument/2006/relationships/tags" Target="../tags/tag156.xml"/><Relationship Id="rId33" Type="http://schemas.openxmlformats.org/officeDocument/2006/relationships/tags" Target="../tags/tag164.xml"/><Relationship Id="rId2" Type="http://schemas.openxmlformats.org/officeDocument/2006/relationships/tags" Target="../tags/tag133.xml"/><Relationship Id="rId16" Type="http://schemas.openxmlformats.org/officeDocument/2006/relationships/tags" Target="../tags/tag147.xml"/><Relationship Id="rId20" Type="http://schemas.openxmlformats.org/officeDocument/2006/relationships/tags" Target="../tags/tag151.xml"/><Relationship Id="rId29" Type="http://schemas.openxmlformats.org/officeDocument/2006/relationships/tags" Target="../tags/tag160.xml"/><Relationship Id="rId1" Type="http://schemas.openxmlformats.org/officeDocument/2006/relationships/tags" Target="../tags/tag132.xml"/><Relationship Id="rId6" Type="http://schemas.openxmlformats.org/officeDocument/2006/relationships/tags" Target="../tags/tag137.xml"/><Relationship Id="rId11" Type="http://schemas.openxmlformats.org/officeDocument/2006/relationships/tags" Target="../tags/tag142.xml"/><Relationship Id="rId24" Type="http://schemas.openxmlformats.org/officeDocument/2006/relationships/tags" Target="../tags/tag155.xml"/><Relationship Id="rId32" Type="http://schemas.openxmlformats.org/officeDocument/2006/relationships/tags" Target="../tags/tag163.xml"/><Relationship Id="rId5" Type="http://schemas.openxmlformats.org/officeDocument/2006/relationships/tags" Target="../tags/tag136.xml"/><Relationship Id="rId15" Type="http://schemas.openxmlformats.org/officeDocument/2006/relationships/tags" Target="../tags/tag146.xml"/><Relationship Id="rId23" Type="http://schemas.openxmlformats.org/officeDocument/2006/relationships/tags" Target="../tags/tag154.xml"/><Relationship Id="rId28" Type="http://schemas.openxmlformats.org/officeDocument/2006/relationships/tags" Target="../tags/tag159.xml"/><Relationship Id="rId10" Type="http://schemas.openxmlformats.org/officeDocument/2006/relationships/tags" Target="../tags/tag141.xml"/><Relationship Id="rId19" Type="http://schemas.openxmlformats.org/officeDocument/2006/relationships/tags" Target="../tags/tag150.xml"/><Relationship Id="rId31" Type="http://schemas.openxmlformats.org/officeDocument/2006/relationships/tags" Target="../tags/tag162.xml"/><Relationship Id="rId4" Type="http://schemas.openxmlformats.org/officeDocument/2006/relationships/tags" Target="../tags/tag135.xml"/><Relationship Id="rId9" Type="http://schemas.openxmlformats.org/officeDocument/2006/relationships/tags" Target="../tags/tag140.xml"/><Relationship Id="rId14" Type="http://schemas.openxmlformats.org/officeDocument/2006/relationships/tags" Target="../tags/tag145.xml"/><Relationship Id="rId22" Type="http://schemas.openxmlformats.org/officeDocument/2006/relationships/tags" Target="../tags/tag153.xml"/><Relationship Id="rId27" Type="http://schemas.openxmlformats.org/officeDocument/2006/relationships/tags" Target="../tags/tag158.xml"/><Relationship Id="rId30" Type="http://schemas.openxmlformats.org/officeDocument/2006/relationships/tags" Target="../tags/tag161.xml"/><Relationship Id="rId35" Type="http://schemas.openxmlformats.org/officeDocument/2006/relationships/image" Target="../media/image19.png"/><Relationship Id="rId8" Type="http://schemas.openxmlformats.org/officeDocument/2006/relationships/tags" Target="../tags/tag13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72.xml"/><Relationship Id="rId13" Type="http://schemas.openxmlformats.org/officeDocument/2006/relationships/tags" Target="../tags/tag177.xml"/><Relationship Id="rId18" Type="http://schemas.openxmlformats.org/officeDocument/2006/relationships/tags" Target="../tags/tag182.xml"/><Relationship Id="rId26" Type="http://schemas.openxmlformats.org/officeDocument/2006/relationships/image" Target="../media/image18.png"/><Relationship Id="rId3" Type="http://schemas.openxmlformats.org/officeDocument/2006/relationships/tags" Target="../tags/tag167.xml"/><Relationship Id="rId21" Type="http://schemas.openxmlformats.org/officeDocument/2006/relationships/tags" Target="../tags/tag185.xml"/><Relationship Id="rId7" Type="http://schemas.openxmlformats.org/officeDocument/2006/relationships/tags" Target="../tags/tag171.xml"/><Relationship Id="rId12" Type="http://schemas.openxmlformats.org/officeDocument/2006/relationships/tags" Target="../tags/tag176.xml"/><Relationship Id="rId17" Type="http://schemas.openxmlformats.org/officeDocument/2006/relationships/tags" Target="../tags/tag181.xml"/><Relationship Id="rId25" Type="http://schemas.openxmlformats.org/officeDocument/2006/relationships/slideLayout" Target="../slideLayouts/slideLayout1.xml"/><Relationship Id="rId2" Type="http://schemas.openxmlformats.org/officeDocument/2006/relationships/tags" Target="../tags/tag166.xml"/><Relationship Id="rId16" Type="http://schemas.openxmlformats.org/officeDocument/2006/relationships/tags" Target="../tags/tag180.xml"/><Relationship Id="rId20" Type="http://schemas.openxmlformats.org/officeDocument/2006/relationships/tags" Target="../tags/tag184.xml"/><Relationship Id="rId29" Type="http://schemas.openxmlformats.org/officeDocument/2006/relationships/image" Target="../media/image2.png"/><Relationship Id="rId1" Type="http://schemas.openxmlformats.org/officeDocument/2006/relationships/tags" Target="../tags/tag165.xml"/><Relationship Id="rId6" Type="http://schemas.openxmlformats.org/officeDocument/2006/relationships/tags" Target="../tags/tag170.xml"/><Relationship Id="rId11" Type="http://schemas.openxmlformats.org/officeDocument/2006/relationships/tags" Target="../tags/tag175.xml"/><Relationship Id="rId24" Type="http://schemas.openxmlformats.org/officeDocument/2006/relationships/tags" Target="../tags/tag188.xml"/><Relationship Id="rId5" Type="http://schemas.openxmlformats.org/officeDocument/2006/relationships/tags" Target="../tags/tag169.xml"/><Relationship Id="rId15" Type="http://schemas.openxmlformats.org/officeDocument/2006/relationships/tags" Target="../tags/tag179.xml"/><Relationship Id="rId23" Type="http://schemas.openxmlformats.org/officeDocument/2006/relationships/tags" Target="../tags/tag187.xml"/><Relationship Id="rId28" Type="http://schemas.openxmlformats.org/officeDocument/2006/relationships/image" Target="../media/image1.png"/><Relationship Id="rId10" Type="http://schemas.openxmlformats.org/officeDocument/2006/relationships/tags" Target="../tags/tag174.xml"/><Relationship Id="rId19" Type="http://schemas.openxmlformats.org/officeDocument/2006/relationships/tags" Target="../tags/tag183.xml"/><Relationship Id="rId4" Type="http://schemas.openxmlformats.org/officeDocument/2006/relationships/tags" Target="../tags/tag168.xml"/><Relationship Id="rId9" Type="http://schemas.openxmlformats.org/officeDocument/2006/relationships/tags" Target="../tags/tag173.xml"/><Relationship Id="rId14" Type="http://schemas.openxmlformats.org/officeDocument/2006/relationships/tags" Target="../tags/tag178.xml"/><Relationship Id="rId22" Type="http://schemas.openxmlformats.org/officeDocument/2006/relationships/tags" Target="../tags/tag186.xml"/><Relationship Id="rId27" Type="http://schemas.openxmlformats.org/officeDocument/2006/relationships/image" Target="../media/image5.png"/><Relationship Id="rId30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96.xml"/><Relationship Id="rId13" Type="http://schemas.openxmlformats.org/officeDocument/2006/relationships/slideLayout" Target="../slideLayouts/slideLayout1.xml"/><Relationship Id="rId3" Type="http://schemas.openxmlformats.org/officeDocument/2006/relationships/tags" Target="../tags/tag191.xml"/><Relationship Id="rId7" Type="http://schemas.openxmlformats.org/officeDocument/2006/relationships/tags" Target="../tags/tag195.xml"/><Relationship Id="rId12" Type="http://schemas.openxmlformats.org/officeDocument/2006/relationships/tags" Target="../tags/tag200.xml"/><Relationship Id="rId2" Type="http://schemas.openxmlformats.org/officeDocument/2006/relationships/tags" Target="../tags/tag190.xml"/><Relationship Id="rId16" Type="http://schemas.openxmlformats.org/officeDocument/2006/relationships/image" Target="../media/image21.png"/><Relationship Id="rId1" Type="http://schemas.openxmlformats.org/officeDocument/2006/relationships/tags" Target="../tags/tag189.xml"/><Relationship Id="rId6" Type="http://schemas.openxmlformats.org/officeDocument/2006/relationships/tags" Target="../tags/tag194.xml"/><Relationship Id="rId11" Type="http://schemas.openxmlformats.org/officeDocument/2006/relationships/tags" Target="../tags/tag199.xml"/><Relationship Id="rId5" Type="http://schemas.openxmlformats.org/officeDocument/2006/relationships/tags" Target="../tags/tag193.xml"/><Relationship Id="rId15" Type="http://schemas.openxmlformats.org/officeDocument/2006/relationships/image" Target="../media/image1.png"/><Relationship Id="rId10" Type="http://schemas.openxmlformats.org/officeDocument/2006/relationships/tags" Target="../tags/tag198.xml"/><Relationship Id="rId4" Type="http://schemas.openxmlformats.org/officeDocument/2006/relationships/tags" Target="../tags/tag192.xml"/><Relationship Id="rId9" Type="http://schemas.openxmlformats.org/officeDocument/2006/relationships/tags" Target="../tags/tag197.xml"/><Relationship Id="rId1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208.xml"/><Relationship Id="rId3" Type="http://schemas.openxmlformats.org/officeDocument/2006/relationships/tags" Target="../tags/tag203.xml"/><Relationship Id="rId7" Type="http://schemas.openxmlformats.org/officeDocument/2006/relationships/tags" Target="../tags/tag207.xml"/><Relationship Id="rId12" Type="http://schemas.openxmlformats.org/officeDocument/2006/relationships/image" Target="../media/image21.png"/><Relationship Id="rId2" Type="http://schemas.openxmlformats.org/officeDocument/2006/relationships/tags" Target="../tags/tag202.xml"/><Relationship Id="rId1" Type="http://schemas.openxmlformats.org/officeDocument/2006/relationships/tags" Target="../tags/tag201.xml"/><Relationship Id="rId6" Type="http://schemas.openxmlformats.org/officeDocument/2006/relationships/tags" Target="../tags/tag206.xml"/><Relationship Id="rId11" Type="http://schemas.openxmlformats.org/officeDocument/2006/relationships/image" Target="../media/image20.png"/><Relationship Id="rId5" Type="http://schemas.openxmlformats.org/officeDocument/2006/relationships/tags" Target="../tags/tag205.xml"/><Relationship Id="rId10" Type="http://schemas.openxmlformats.org/officeDocument/2006/relationships/image" Target="../media/image1.png"/><Relationship Id="rId4" Type="http://schemas.openxmlformats.org/officeDocument/2006/relationships/tags" Target="../tags/tag204.xml"/><Relationship Id="rId9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10.xml"/><Relationship Id="rId1" Type="http://schemas.openxmlformats.org/officeDocument/2006/relationships/tags" Target="../tags/tag20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tags" Target="../tags/tag223.xml"/><Relationship Id="rId18" Type="http://schemas.openxmlformats.org/officeDocument/2006/relationships/tags" Target="../tags/tag228.xml"/><Relationship Id="rId26" Type="http://schemas.openxmlformats.org/officeDocument/2006/relationships/tags" Target="../tags/tag236.xml"/><Relationship Id="rId3" Type="http://schemas.openxmlformats.org/officeDocument/2006/relationships/tags" Target="../tags/tag213.xml"/><Relationship Id="rId21" Type="http://schemas.openxmlformats.org/officeDocument/2006/relationships/tags" Target="../tags/tag231.xml"/><Relationship Id="rId34" Type="http://schemas.openxmlformats.org/officeDocument/2006/relationships/slideLayout" Target="../slideLayouts/slideLayout2.xml"/><Relationship Id="rId7" Type="http://schemas.openxmlformats.org/officeDocument/2006/relationships/tags" Target="../tags/tag217.xml"/><Relationship Id="rId12" Type="http://schemas.openxmlformats.org/officeDocument/2006/relationships/tags" Target="../tags/tag222.xml"/><Relationship Id="rId17" Type="http://schemas.openxmlformats.org/officeDocument/2006/relationships/tags" Target="../tags/tag227.xml"/><Relationship Id="rId25" Type="http://schemas.openxmlformats.org/officeDocument/2006/relationships/tags" Target="../tags/tag235.xml"/><Relationship Id="rId33" Type="http://schemas.openxmlformats.org/officeDocument/2006/relationships/tags" Target="../tags/tag243.xml"/><Relationship Id="rId2" Type="http://schemas.openxmlformats.org/officeDocument/2006/relationships/tags" Target="../tags/tag212.xml"/><Relationship Id="rId16" Type="http://schemas.openxmlformats.org/officeDocument/2006/relationships/tags" Target="../tags/tag226.xml"/><Relationship Id="rId20" Type="http://schemas.openxmlformats.org/officeDocument/2006/relationships/tags" Target="../tags/tag230.xml"/><Relationship Id="rId29" Type="http://schemas.openxmlformats.org/officeDocument/2006/relationships/tags" Target="../tags/tag239.xml"/><Relationship Id="rId1" Type="http://schemas.openxmlformats.org/officeDocument/2006/relationships/tags" Target="../tags/tag211.xml"/><Relationship Id="rId6" Type="http://schemas.openxmlformats.org/officeDocument/2006/relationships/tags" Target="../tags/tag216.xml"/><Relationship Id="rId11" Type="http://schemas.openxmlformats.org/officeDocument/2006/relationships/tags" Target="../tags/tag221.xml"/><Relationship Id="rId24" Type="http://schemas.openxmlformats.org/officeDocument/2006/relationships/tags" Target="../tags/tag234.xml"/><Relationship Id="rId32" Type="http://schemas.openxmlformats.org/officeDocument/2006/relationships/tags" Target="../tags/tag242.xml"/><Relationship Id="rId5" Type="http://schemas.openxmlformats.org/officeDocument/2006/relationships/tags" Target="../tags/tag215.xml"/><Relationship Id="rId15" Type="http://schemas.openxmlformats.org/officeDocument/2006/relationships/tags" Target="../tags/tag225.xml"/><Relationship Id="rId23" Type="http://schemas.openxmlformats.org/officeDocument/2006/relationships/tags" Target="../tags/tag233.xml"/><Relationship Id="rId28" Type="http://schemas.openxmlformats.org/officeDocument/2006/relationships/tags" Target="../tags/tag238.xml"/><Relationship Id="rId10" Type="http://schemas.openxmlformats.org/officeDocument/2006/relationships/tags" Target="../tags/tag220.xml"/><Relationship Id="rId19" Type="http://schemas.openxmlformats.org/officeDocument/2006/relationships/tags" Target="../tags/tag229.xml"/><Relationship Id="rId31" Type="http://schemas.openxmlformats.org/officeDocument/2006/relationships/tags" Target="../tags/tag241.xml"/><Relationship Id="rId4" Type="http://schemas.openxmlformats.org/officeDocument/2006/relationships/tags" Target="../tags/tag214.xml"/><Relationship Id="rId9" Type="http://schemas.openxmlformats.org/officeDocument/2006/relationships/tags" Target="../tags/tag219.xml"/><Relationship Id="rId14" Type="http://schemas.openxmlformats.org/officeDocument/2006/relationships/tags" Target="../tags/tag224.xml"/><Relationship Id="rId22" Type="http://schemas.openxmlformats.org/officeDocument/2006/relationships/tags" Target="../tags/tag232.xml"/><Relationship Id="rId27" Type="http://schemas.openxmlformats.org/officeDocument/2006/relationships/tags" Target="../tags/tag237.xml"/><Relationship Id="rId30" Type="http://schemas.openxmlformats.org/officeDocument/2006/relationships/tags" Target="../tags/tag240.xml"/><Relationship Id="rId35" Type="http://schemas.openxmlformats.org/officeDocument/2006/relationships/image" Target="../media/image1.png"/><Relationship Id="rId8" Type="http://schemas.openxmlformats.org/officeDocument/2006/relationships/tags" Target="../tags/tag218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tags" Target="../tags/tag256.xml"/><Relationship Id="rId18" Type="http://schemas.openxmlformats.org/officeDocument/2006/relationships/tags" Target="../tags/tag261.xml"/><Relationship Id="rId26" Type="http://schemas.openxmlformats.org/officeDocument/2006/relationships/tags" Target="../tags/tag269.xml"/><Relationship Id="rId21" Type="http://schemas.openxmlformats.org/officeDocument/2006/relationships/tags" Target="../tags/tag264.xml"/><Relationship Id="rId34" Type="http://schemas.openxmlformats.org/officeDocument/2006/relationships/tags" Target="../tags/tag277.xml"/><Relationship Id="rId7" Type="http://schemas.openxmlformats.org/officeDocument/2006/relationships/tags" Target="../tags/tag250.xml"/><Relationship Id="rId12" Type="http://schemas.openxmlformats.org/officeDocument/2006/relationships/tags" Target="../tags/tag255.xml"/><Relationship Id="rId17" Type="http://schemas.openxmlformats.org/officeDocument/2006/relationships/tags" Target="../tags/tag260.xml"/><Relationship Id="rId25" Type="http://schemas.openxmlformats.org/officeDocument/2006/relationships/tags" Target="../tags/tag268.xml"/><Relationship Id="rId33" Type="http://schemas.openxmlformats.org/officeDocument/2006/relationships/tags" Target="../tags/tag276.xml"/><Relationship Id="rId2" Type="http://schemas.openxmlformats.org/officeDocument/2006/relationships/tags" Target="../tags/tag245.xml"/><Relationship Id="rId16" Type="http://schemas.openxmlformats.org/officeDocument/2006/relationships/tags" Target="../tags/tag259.xml"/><Relationship Id="rId20" Type="http://schemas.openxmlformats.org/officeDocument/2006/relationships/tags" Target="../tags/tag263.xml"/><Relationship Id="rId29" Type="http://schemas.openxmlformats.org/officeDocument/2006/relationships/tags" Target="../tags/tag272.xml"/><Relationship Id="rId1" Type="http://schemas.openxmlformats.org/officeDocument/2006/relationships/tags" Target="../tags/tag244.xml"/><Relationship Id="rId6" Type="http://schemas.openxmlformats.org/officeDocument/2006/relationships/tags" Target="../tags/tag249.xml"/><Relationship Id="rId11" Type="http://schemas.openxmlformats.org/officeDocument/2006/relationships/tags" Target="../tags/tag254.xml"/><Relationship Id="rId24" Type="http://schemas.openxmlformats.org/officeDocument/2006/relationships/tags" Target="../tags/tag267.xml"/><Relationship Id="rId32" Type="http://schemas.openxmlformats.org/officeDocument/2006/relationships/tags" Target="../tags/tag275.xml"/><Relationship Id="rId37" Type="http://schemas.openxmlformats.org/officeDocument/2006/relationships/image" Target="../media/image22.png"/><Relationship Id="rId5" Type="http://schemas.openxmlformats.org/officeDocument/2006/relationships/tags" Target="../tags/tag248.xml"/><Relationship Id="rId15" Type="http://schemas.openxmlformats.org/officeDocument/2006/relationships/tags" Target="../tags/tag258.xml"/><Relationship Id="rId23" Type="http://schemas.openxmlformats.org/officeDocument/2006/relationships/tags" Target="../tags/tag266.xml"/><Relationship Id="rId28" Type="http://schemas.openxmlformats.org/officeDocument/2006/relationships/tags" Target="../tags/tag271.xml"/><Relationship Id="rId36" Type="http://schemas.openxmlformats.org/officeDocument/2006/relationships/image" Target="../media/image1.png"/><Relationship Id="rId10" Type="http://schemas.openxmlformats.org/officeDocument/2006/relationships/tags" Target="../tags/tag253.xml"/><Relationship Id="rId19" Type="http://schemas.openxmlformats.org/officeDocument/2006/relationships/tags" Target="../tags/tag262.xml"/><Relationship Id="rId31" Type="http://schemas.openxmlformats.org/officeDocument/2006/relationships/tags" Target="../tags/tag274.xml"/><Relationship Id="rId4" Type="http://schemas.openxmlformats.org/officeDocument/2006/relationships/tags" Target="../tags/tag247.xml"/><Relationship Id="rId9" Type="http://schemas.openxmlformats.org/officeDocument/2006/relationships/tags" Target="../tags/tag252.xml"/><Relationship Id="rId14" Type="http://schemas.openxmlformats.org/officeDocument/2006/relationships/tags" Target="../tags/tag257.xml"/><Relationship Id="rId22" Type="http://schemas.openxmlformats.org/officeDocument/2006/relationships/tags" Target="../tags/tag265.xml"/><Relationship Id="rId27" Type="http://schemas.openxmlformats.org/officeDocument/2006/relationships/tags" Target="../tags/tag270.xml"/><Relationship Id="rId30" Type="http://schemas.openxmlformats.org/officeDocument/2006/relationships/tags" Target="../tags/tag273.xml"/><Relationship Id="rId35" Type="http://schemas.openxmlformats.org/officeDocument/2006/relationships/slideLayout" Target="../slideLayouts/slideLayout2.xml"/><Relationship Id="rId8" Type="http://schemas.openxmlformats.org/officeDocument/2006/relationships/tags" Target="../tags/tag251.xml"/><Relationship Id="rId3" Type="http://schemas.openxmlformats.org/officeDocument/2006/relationships/tags" Target="../tags/tag24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79.xml"/><Relationship Id="rId1" Type="http://schemas.openxmlformats.org/officeDocument/2006/relationships/tags" Target="../tags/tag27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tags" Target="../tags/tag292.xml"/><Relationship Id="rId18" Type="http://schemas.openxmlformats.org/officeDocument/2006/relationships/tags" Target="../tags/tag297.xml"/><Relationship Id="rId26" Type="http://schemas.openxmlformats.org/officeDocument/2006/relationships/tags" Target="../tags/tag305.xml"/><Relationship Id="rId39" Type="http://schemas.openxmlformats.org/officeDocument/2006/relationships/tags" Target="../tags/tag318.xml"/><Relationship Id="rId21" Type="http://schemas.openxmlformats.org/officeDocument/2006/relationships/tags" Target="../tags/tag300.xml"/><Relationship Id="rId34" Type="http://schemas.openxmlformats.org/officeDocument/2006/relationships/tags" Target="../tags/tag313.xml"/><Relationship Id="rId42" Type="http://schemas.openxmlformats.org/officeDocument/2006/relationships/image" Target="../media/image3.png"/><Relationship Id="rId7" Type="http://schemas.openxmlformats.org/officeDocument/2006/relationships/tags" Target="../tags/tag286.xml"/><Relationship Id="rId2" Type="http://schemas.openxmlformats.org/officeDocument/2006/relationships/tags" Target="../tags/tag281.xml"/><Relationship Id="rId16" Type="http://schemas.openxmlformats.org/officeDocument/2006/relationships/tags" Target="../tags/tag295.xml"/><Relationship Id="rId29" Type="http://schemas.openxmlformats.org/officeDocument/2006/relationships/tags" Target="../tags/tag308.xml"/><Relationship Id="rId1" Type="http://schemas.openxmlformats.org/officeDocument/2006/relationships/tags" Target="../tags/tag280.xml"/><Relationship Id="rId6" Type="http://schemas.openxmlformats.org/officeDocument/2006/relationships/tags" Target="../tags/tag285.xml"/><Relationship Id="rId11" Type="http://schemas.openxmlformats.org/officeDocument/2006/relationships/tags" Target="../tags/tag290.xml"/><Relationship Id="rId24" Type="http://schemas.openxmlformats.org/officeDocument/2006/relationships/tags" Target="../tags/tag303.xml"/><Relationship Id="rId32" Type="http://schemas.openxmlformats.org/officeDocument/2006/relationships/tags" Target="../tags/tag311.xml"/><Relationship Id="rId37" Type="http://schemas.openxmlformats.org/officeDocument/2006/relationships/tags" Target="../tags/tag316.xml"/><Relationship Id="rId40" Type="http://schemas.openxmlformats.org/officeDocument/2006/relationships/tags" Target="../tags/tag319.xml"/><Relationship Id="rId45" Type="http://schemas.openxmlformats.org/officeDocument/2006/relationships/image" Target="../media/image2.png"/><Relationship Id="rId5" Type="http://schemas.openxmlformats.org/officeDocument/2006/relationships/tags" Target="../tags/tag284.xml"/><Relationship Id="rId15" Type="http://schemas.openxmlformats.org/officeDocument/2006/relationships/tags" Target="../tags/tag294.xml"/><Relationship Id="rId23" Type="http://schemas.openxmlformats.org/officeDocument/2006/relationships/tags" Target="../tags/tag302.xml"/><Relationship Id="rId28" Type="http://schemas.openxmlformats.org/officeDocument/2006/relationships/tags" Target="../tags/tag307.xml"/><Relationship Id="rId36" Type="http://schemas.openxmlformats.org/officeDocument/2006/relationships/tags" Target="../tags/tag315.xml"/><Relationship Id="rId10" Type="http://schemas.openxmlformats.org/officeDocument/2006/relationships/tags" Target="../tags/tag289.xml"/><Relationship Id="rId19" Type="http://schemas.openxmlformats.org/officeDocument/2006/relationships/tags" Target="../tags/tag298.xml"/><Relationship Id="rId31" Type="http://schemas.openxmlformats.org/officeDocument/2006/relationships/tags" Target="../tags/tag310.xml"/><Relationship Id="rId44" Type="http://schemas.openxmlformats.org/officeDocument/2006/relationships/image" Target="../media/image1.png"/><Relationship Id="rId4" Type="http://schemas.openxmlformats.org/officeDocument/2006/relationships/tags" Target="../tags/tag283.xml"/><Relationship Id="rId9" Type="http://schemas.openxmlformats.org/officeDocument/2006/relationships/tags" Target="../tags/tag288.xml"/><Relationship Id="rId14" Type="http://schemas.openxmlformats.org/officeDocument/2006/relationships/tags" Target="../tags/tag293.xml"/><Relationship Id="rId22" Type="http://schemas.openxmlformats.org/officeDocument/2006/relationships/tags" Target="../tags/tag301.xml"/><Relationship Id="rId27" Type="http://schemas.openxmlformats.org/officeDocument/2006/relationships/tags" Target="../tags/tag306.xml"/><Relationship Id="rId30" Type="http://schemas.openxmlformats.org/officeDocument/2006/relationships/tags" Target="../tags/tag309.xml"/><Relationship Id="rId35" Type="http://schemas.openxmlformats.org/officeDocument/2006/relationships/tags" Target="../tags/tag314.xml"/><Relationship Id="rId43" Type="http://schemas.openxmlformats.org/officeDocument/2006/relationships/image" Target="../media/image5.png"/><Relationship Id="rId8" Type="http://schemas.openxmlformats.org/officeDocument/2006/relationships/tags" Target="../tags/tag287.xml"/><Relationship Id="rId3" Type="http://schemas.openxmlformats.org/officeDocument/2006/relationships/tags" Target="../tags/tag282.xml"/><Relationship Id="rId12" Type="http://schemas.openxmlformats.org/officeDocument/2006/relationships/tags" Target="../tags/tag291.xml"/><Relationship Id="rId17" Type="http://schemas.openxmlformats.org/officeDocument/2006/relationships/tags" Target="../tags/tag296.xml"/><Relationship Id="rId25" Type="http://schemas.openxmlformats.org/officeDocument/2006/relationships/tags" Target="../tags/tag304.xml"/><Relationship Id="rId33" Type="http://schemas.openxmlformats.org/officeDocument/2006/relationships/tags" Target="../tags/tag312.xml"/><Relationship Id="rId38" Type="http://schemas.openxmlformats.org/officeDocument/2006/relationships/tags" Target="../tags/tag317.xml"/><Relationship Id="rId20" Type="http://schemas.openxmlformats.org/officeDocument/2006/relationships/tags" Target="../tags/tag299.xml"/><Relationship Id="rId4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tags" Target="../tags/tag332.xml"/><Relationship Id="rId18" Type="http://schemas.openxmlformats.org/officeDocument/2006/relationships/tags" Target="../tags/tag337.xml"/><Relationship Id="rId26" Type="http://schemas.openxmlformats.org/officeDocument/2006/relationships/tags" Target="../tags/tag345.xml"/><Relationship Id="rId3" Type="http://schemas.openxmlformats.org/officeDocument/2006/relationships/tags" Target="../tags/tag322.xml"/><Relationship Id="rId21" Type="http://schemas.openxmlformats.org/officeDocument/2006/relationships/tags" Target="../tags/tag340.xml"/><Relationship Id="rId34" Type="http://schemas.openxmlformats.org/officeDocument/2006/relationships/image" Target="../media/image2.png"/><Relationship Id="rId7" Type="http://schemas.openxmlformats.org/officeDocument/2006/relationships/tags" Target="../tags/tag326.xml"/><Relationship Id="rId12" Type="http://schemas.openxmlformats.org/officeDocument/2006/relationships/tags" Target="../tags/tag331.xml"/><Relationship Id="rId17" Type="http://schemas.openxmlformats.org/officeDocument/2006/relationships/tags" Target="../tags/tag336.xml"/><Relationship Id="rId25" Type="http://schemas.openxmlformats.org/officeDocument/2006/relationships/tags" Target="../tags/tag344.xml"/><Relationship Id="rId33" Type="http://schemas.openxmlformats.org/officeDocument/2006/relationships/image" Target="../media/image1.png"/><Relationship Id="rId2" Type="http://schemas.openxmlformats.org/officeDocument/2006/relationships/tags" Target="../tags/tag321.xml"/><Relationship Id="rId16" Type="http://schemas.openxmlformats.org/officeDocument/2006/relationships/tags" Target="../tags/tag335.xml"/><Relationship Id="rId20" Type="http://schemas.openxmlformats.org/officeDocument/2006/relationships/tags" Target="../tags/tag339.xml"/><Relationship Id="rId29" Type="http://schemas.openxmlformats.org/officeDocument/2006/relationships/image" Target="../media/image5.png"/><Relationship Id="rId1" Type="http://schemas.openxmlformats.org/officeDocument/2006/relationships/tags" Target="../tags/tag320.xml"/><Relationship Id="rId6" Type="http://schemas.openxmlformats.org/officeDocument/2006/relationships/tags" Target="../tags/tag325.xml"/><Relationship Id="rId11" Type="http://schemas.openxmlformats.org/officeDocument/2006/relationships/tags" Target="../tags/tag330.xml"/><Relationship Id="rId24" Type="http://schemas.openxmlformats.org/officeDocument/2006/relationships/tags" Target="../tags/tag343.xml"/><Relationship Id="rId32" Type="http://schemas.openxmlformats.org/officeDocument/2006/relationships/image" Target="../media/image24.png"/><Relationship Id="rId5" Type="http://schemas.openxmlformats.org/officeDocument/2006/relationships/tags" Target="../tags/tag324.xml"/><Relationship Id="rId15" Type="http://schemas.openxmlformats.org/officeDocument/2006/relationships/tags" Target="../tags/tag334.xml"/><Relationship Id="rId23" Type="http://schemas.openxmlformats.org/officeDocument/2006/relationships/tags" Target="../tags/tag342.xml"/><Relationship Id="rId28" Type="http://schemas.openxmlformats.org/officeDocument/2006/relationships/image" Target="../media/image3.png"/><Relationship Id="rId10" Type="http://schemas.openxmlformats.org/officeDocument/2006/relationships/tags" Target="../tags/tag329.xml"/><Relationship Id="rId19" Type="http://schemas.openxmlformats.org/officeDocument/2006/relationships/tags" Target="../tags/tag338.xml"/><Relationship Id="rId31" Type="http://schemas.openxmlformats.org/officeDocument/2006/relationships/image" Target="../media/image23.png"/><Relationship Id="rId4" Type="http://schemas.openxmlformats.org/officeDocument/2006/relationships/tags" Target="../tags/tag323.xml"/><Relationship Id="rId9" Type="http://schemas.openxmlformats.org/officeDocument/2006/relationships/tags" Target="../tags/tag328.xml"/><Relationship Id="rId14" Type="http://schemas.openxmlformats.org/officeDocument/2006/relationships/tags" Target="../tags/tag333.xml"/><Relationship Id="rId22" Type="http://schemas.openxmlformats.org/officeDocument/2006/relationships/tags" Target="../tags/tag341.xml"/><Relationship Id="rId27" Type="http://schemas.openxmlformats.org/officeDocument/2006/relationships/slideLayout" Target="../slideLayouts/slideLayout2.xml"/><Relationship Id="rId30" Type="http://schemas.openxmlformats.org/officeDocument/2006/relationships/image" Target="../media/image22.png"/><Relationship Id="rId8" Type="http://schemas.openxmlformats.org/officeDocument/2006/relationships/tags" Target="../tags/tag3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47.xml"/><Relationship Id="rId1" Type="http://schemas.openxmlformats.org/officeDocument/2006/relationships/tags" Target="../tags/tag346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350.xml"/><Relationship Id="rId2" Type="http://schemas.openxmlformats.org/officeDocument/2006/relationships/tags" Target="../tags/tag349.xml"/><Relationship Id="rId1" Type="http://schemas.openxmlformats.org/officeDocument/2006/relationships/tags" Target="../tags/tag348.xml"/><Relationship Id="rId5" Type="http://schemas.openxmlformats.org/officeDocument/2006/relationships/image" Target="../media/image25.png"/><Relationship Id="rId4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tags" Target="../tags/tag363.xml"/><Relationship Id="rId18" Type="http://schemas.openxmlformats.org/officeDocument/2006/relationships/tags" Target="../tags/tag368.xml"/><Relationship Id="rId26" Type="http://schemas.openxmlformats.org/officeDocument/2006/relationships/tags" Target="../tags/tag376.xml"/><Relationship Id="rId39" Type="http://schemas.openxmlformats.org/officeDocument/2006/relationships/tags" Target="../tags/tag389.xml"/><Relationship Id="rId21" Type="http://schemas.openxmlformats.org/officeDocument/2006/relationships/tags" Target="../tags/tag371.xml"/><Relationship Id="rId34" Type="http://schemas.openxmlformats.org/officeDocument/2006/relationships/tags" Target="../tags/tag384.xml"/><Relationship Id="rId42" Type="http://schemas.openxmlformats.org/officeDocument/2006/relationships/image" Target="../media/image3.png"/><Relationship Id="rId7" Type="http://schemas.openxmlformats.org/officeDocument/2006/relationships/tags" Target="../tags/tag357.xml"/><Relationship Id="rId2" Type="http://schemas.openxmlformats.org/officeDocument/2006/relationships/tags" Target="../tags/tag352.xml"/><Relationship Id="rId16" Type="http://schemas.openxmlformats.org/officeDocument/2006/relationships/tags" Target="../tags/tag366.xml"/><Relationship Id="rId29" Type="http://schemas.openxmlformats.org/officeDocument/2006/relationships/tags" Target="../tags/tag379.xml"/><Relationship Id="rId1" Type="http://schemas.openxmlformats.org/officeDocument/2006/relationships/tags" Target="../tags/tag351.xml"/><Relationship Id="rId6" Type="http://schemas.openxmlformats.org/officeDocument/2006/relationships/tags" Target="../tags/tag356.xml"/><Relationship Id="rId11" Type="http://schemas.openxmlformats.org/officeDocument/2006/relationships/tags" Target="../tags/tag361.xml"/><Relationship Id="rId24" Type="http://schemas.openxmlformats.org/officeDocument/2006/relationships/tags" Target="../tags/tag374.xml"/><Relationship Id="rId32" Type="http://schemas.openxmlformats.org/officeDocument/2006/relationships/tags" Target="../tags/tag382.xml"/><Relationship Id="rId37" Type="http://schemas.openxmlformats.org/officeDocument/2006/relationships/tags" Target="../tags/tag387.xml"/><Relationship Id="rId40" Type="http://schemas.openxmlformats.org/officeDocument/2006/relationships/tags" Target="../tags/tag390.xml"/><Relationship Id="rId45" Type="http://schemas.openxmlformats.org/officeDocument/2006/relationships/image" Target="../media/image2.png"/><Relationship Id="rId5" Type="http://schemas.openxmlformats.org/officeDocument/2006/relationships/tags" Target="../tags/tag355.xml"/><Relationship Id="rId15" Type="http://schemas.openxmlformats.org/officeDocument/2006/relationships/tags" Target="../tags/tag365.xml"/><Relationship Id="rId23" Type="http://schemas.openxmlformats.org/officeDocument/2006/relationships/tags" Target="../tags/tag373.xml"/><Relationship Id="rId28" Type="http://schemas.openxmlformats.org/officeDocument/2006/relationships/tags" Target="../tags/tag378.xml"/><Relationship Id="rId36" Type="http://schemas.openxmlformats.org/officeDocument/2006/relationships/tags" Target="../tags/tag386.xml"/><Relationship Id="rId10" Type="http://schemas.openxmlformats.org/officeDocument/2006/relationships/tags" Target="../tags/tag360.xml"/><Relationship Id="rId19" Type="http://schemas.openxmlformats.org/officeDocument/2006/relationships/tags" Target="../tags/tag369.xml"/><Relationship Id="rId31" Type="http://schemas.openxmlformats.org/officeDocument/2006/relationships/tags" Target="../tags/tag381.xml"/><Relationship Id="rId44" Type="http://schemas.openxmlformats.org/officeDocument/2006/relationships/image" Target="../media/image1.png"/><Relationship Id="rId4" Type="http://schemas.openxmlformats.org/officeDocument/2006/relationships/tags" Target="../tags/tag354.xml"/><Relationship Id="rId9" Type="http://schemas.openxmlformats.org/officeDocument/2006/relationships/tags" Target="../tags/tag359.xml"/><Relationship Id="rId14" Type="http://schemas.openxmlformats.org/officeDocument/2006/relationships/tags" Target="../tags/tag364.xml"/><Relationship Id="rId22" Type="http://schemas.openxmlformats.org/officeDocument/2006/relationships/tags" Target="../tags/tag372.xml"/><Relationship Id="rId27" Type="http://schemas.openxmlformats.org/officeDocument/2006/relationships/tags" Target="../tags/tag377.xml"/><Relationship Id="rId30" Type="http://schemas.openxmlformats.org/officeDocument/2006/relationships/tags" Target="../tags/tag380.xml"/><Relationship Id="rId35" Type="http://schemas.openxmlformats.org/officeDocument/2006/relationships/tags" Target="../tags/tag385.xml"/><Relationship Id="rId43" Type="http://schemas.openxmlformats.org/officeDocument/2006/relationships/image" Target="../media/image5.png"/><Relationship Id="rId8" Type="http://schemas.openxmlformats.org/officeDocument/2006/relationships/tags" Target="../tags/tag358.xml"/><Relationship Id="rId3" Type="http://schemas.openxmlformats.org/officeDocument/2006/relationships/tags" Target="../tags/tag353.xml"/><Relationship Id="rId12" Type="http://schemas.openxmlformats.org/officeDocument/2006/relationships/tags" Target="../tags/tag362.xml"/><Relationship Id="rId17" Type="http://schemas.openxmlformats.org/officeDocument/2006/relationships/tags" Target="../tags/tag367.xml"/><Relationship Id="rId25" Type="http://schemas.openxmlformats.org/officeDocument/2006/relationships/tags" Target="../tags/tag375.xml"/><Relationship Id="rId33" Type="http://schemas.openxmlformats.org/officeDocument/2006/relationships/tags" Target="../tags/tag383.xml"/><Relationship Id="rId38" Type="http://schemas.openxmlformats.org/officeDocument/2006/relationships/tags" Target="../tags/tag388.xml"/><Relationship Id="rId20" Type="http://schemas.openxmlformats.org/officeDocument/2006/relationships/tags" Target="../tags/tag370.xml"/><Relationship Id="rId4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9.png"/><Relationship Id="rId3" Type="http://schemas.openxmlformats.org/officeDocument/2006/relationships/tags" Target="../tags/tag393.xml"/><Relationship Id="rId7" Type="http://schemas.openxmlformats.org/officeDocument/2006/relationships/image" Target="../media/image1.png"/><Relationship Id="rId12" Type="http://schemas.openxmlformats.org/officeDocument/2006/relationships/image" Target="../media/image27.png"/><Relationship Id="rId2" Type="http://schemas.openxmlformats.org/officeDocument/2006/relationships/tags" Target="../tags/tag392.xml"/><Relationship Id="rId1" Type="http://schemas.openxmlformats.org/officeDocument/2006/relationships/tags" Target="../tags/tag39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6.png"/><Relationship Id="rId5" Type="http://schemas.openxmlformats.org/officeDocument/2006/relationships/tags" Target="../tags/tag395.xml"/><Relationship Id="rId10" Type="http://schemas.openxmlformats.org/officeDocument/2006/relationships/image" Target="../media/image5.png"/><Relationship Id="rId4" Type="http://schemas.openxmlformats.org/officeDocument/2006/relationships/tags" Target="../tags/tag394.xml"/><Relationship Id="rId9" Type="http://schemas.openxmlformats.org/officeDocument/2006/relationships/image" Target="../media/image3.png"/><Relationship Id="rId1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98.xml"/><Relationship Id="rId7" Type="http://schemas.openxmlformats.org/officeDocument/2006/relationships/image" Target="../media/image2.png"/><Relationship Id="rId2" Type="http://schemas.openxmlformats.org/officeDocument/2006/relationships/tags" Target="../tags/tag397.xml"/><Relationship Id="rId1" Type="http://schemas.openxmlformats.org/officeDocument/2006/relationships/tags" Target="../tags/tag396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99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3" Type="http://schemas.openxmlformats.org/officeDocument/2006/relationships/tags" Target="../tags/tag9.xml"/><Relationship Id="rId7" Type="http://schemas.openxmlformats.org/officeDocument/2006/relationships/image" Target="../media/image2.png"/><Relationship Id="rId12" Type="http://schemas.openxmlformats.org/officeDocument/2006/relationships/image" Target="../media/image7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.png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5.png"/><Relationship Id="rId4" Type="http://schemas.openxmlformats.org/officeDocument/2006/relationships/tags" Target="../tags/tag10.xml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9.png"/><Relationship Id="rId3" Type="http://schemas.openxmlformats.org/officeDocument/2006/relationships/tags" Target="../tags/tag402.xml"/><Relationship Id="rId7" Type="http://schemas.openxmlformats.org/officeDocument/2006/relationships/image" Target="../media/image1.png"/><Relationship Id="rId12" Type="http://schemas.openxmlformats.org/officeDocument/2006/relationships/image" Target="../media/image27.png"/><Relationship Id="rId2" Type="http://schemas.openxmlformats.org/officeDocument/2006/relationships/tags" Target="../tags/tag401.xml"/><Relationship Id="rId1" Type="http://schemas.openxmlformats.org/officeDocument/2006/relationships/tags" Target="../tags/tag400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6.png"/><Relationship Id="rId5" Type="http://schemas.openxmlformats.org/officeDocument/2006/relationships/tags" Target="../tags/tag404.xml"/><Relationship Id="rId10" Type="http://schemas.openxmlformats.org/officeDocument/2006/relationships/image" Target="../media/image5.png"/><Relationship Id="rId4" Type="http://schemas.openxmlformats.org/officeDocument/2006/relationships/tags" Target="../tags/tag403.xml"/><Relationship Id="rId9" Type="http://schemas.openxmlformats.org/officeDocument/2006/relationships/image" Target="../media/image3.png"/><Relationship Id="rId1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13.xml"/><Relationship Id="rId7" Type="http://schemas.openxmlformats.org/officeDocument/2006/relationships/image" Target="../media/image5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.xml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13" Type="http://schemas.openxmlformats.org/officeDocument/2006/relationships/image" Target="../media/image2.png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openxmlformats.org/officeDocument/2006/relationships/image" Target="../media/image1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19.xml"/><Relationship Id="rId15" Type="http://schemas.openxmlformats.org/officeDocument/2006/relationships/image" Target="../media/image5.png"/><Relationship Id="rId10" Type="http://schemas.openxmlformats.org/officeDocument/2006/relationships/tags" Target="../tags/tag24.xml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27.xml"/><Relationship Id="rId7" Type="http://schemas.openxmlformats.org/officeDocument/2006/relationships/image" Target="../media/image13.png"/><Relationship Id="rId12" Type="http://schemas.openxmlformats.org/officeDocument/2006/relationships/image" Target="../media/image11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12.png"/><Relationship Id="rId11" Type="http://schemas.openxmlformats.org/officeDocument/2006/relationships/image" Target="../media/image14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0.png"/><Relationship Id="rId4" Type="http://schemas.openxmlformats.org/officeDocument/2006/relationships/tags" Target="../tags/tag28.xml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990124" y="1793965"/>
            <a:ext cx="8533160" cy="77031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ko-KR" sz="4400" b="1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  <a:ea typeface="나눔고딕코딩" panose="020D0009000000000000" pitchFamily="49" charset="-127"/>
              </a:rPr>
              <a:t>EGW </a:t>
            </a:r>
            <a:r>
              <a:rPr kumimoji="0" lang="en-US" altLang="ko-KR" sz="4400" b="1" smtClean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  <a:ea typeface="나눔고딕코딩" panose="020D0009000000000000" pitchFamily="49" charset="-127"/>
              </a:rPr>
              <a:t>Admin</a:t>
            </a:r>
            <a:r>
              <a:rPr kumimoji="0" lang="en-US" altLang="ko-KR" sz="440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_</a:t>
            </a:r>
            <a:r>
              <a:rPr kumimoji="0" lang="ko-KR" altLang="en-US" sz="44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결재</a:t>
            </a:r>
            <a:r>
              <a:rPr kumimoji="0" lang="en-US" altLang="ko-KR" sz="44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</a:t>
            </a:r>
            <a:r>
              <a:rPr kumimoji="0" lang="ko-KR" altLang="en-US" sz="44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서식</a:t>
            </a:r>
            <a:endParaRPr kumimoji="0" lang="ko-KR" altLang="en-US" sz="4400" b="1" dirty="0">
              <a:solidFill>
                <a:schemeClr val="tx1">
                  <a:lumMod val="95000"/>
                  <a:lumOff val="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" name="텍스트 개체 틀 21"/>
          <p:cNvSpPr txBox="1">
            <a:spLocks/>
          </p:cNvSpPr>
          <p:nvPr/>
        </p:nvSpPr>
        <p:spPr>
          <a:xfrm>
            <a:off x="1001450" y="2473846"/>
            <a:ext cx="2736304" cy="90300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b="1" kern="1200" smtClean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  <a:lvl2pPr marL="596646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kumimoji="0"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Ver : </a:t>
            </a:r>
            <a:r>
              <a:rPr kumimoji="0"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0.6</a:t>
            </a:r>
            <a:endParaRPr kumimoji="0" lang="en-US" altLang="ko-KR" sz="1100" b="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kumimoji="0"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작성일 </a:t>
            </a:r>
            <a:r>
              <a:rPr kumimoji="0"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: </a:t>
            </a:r>
            <a:r>
              <a:rPr kumimoji="0"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2018.03.28</a:t>
            </a:r>
            <a:endParaRPr kumimoji="0" lang="en-US" altLang="ko-KR" sz="1100" b="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kumimoji="0"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작성자 </a:t>
            </a:r>
            <a:r>
              <a:rPr kumimoji="0"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: </a:t>
            </a:r>
            <a:r>
              <a:rPr kumimoji="0"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정규용</a:t>
            </a:r>
            <a:endParaRPr kumimoji="0" lang="en-US" altLang="ko-KR" sz="1100" b="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138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5400" y="1340768"/>
            <a:ext cx="5820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결재</a:t>
            </a:r>
            <a:r>
              <a:rPr kumimoji="1" lang="en-US" altLang="ko-KR" sz="280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서식 </a:t>
            </a:r>
            <a:r>
              <a:rPr kumimoji="1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&gt;</a:t>
            </a:r>
            <a:r>
              <a:rPr kumimoji="1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서식 관리 </a:t>
            </a:r>
            <a:r>
              <a:rPr kumimoji="1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&gt;</a:t>
            </a:r>
            <a:r>
              <a:rPr kumimoji="1" lang="en-US" altLang="ko-KR" sz="2800" b="1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ko-KR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서식 정보</a:t>
            </a:r>
            <a:endParaRPr kumimoji="1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873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텍스트 개체 틀 3"/>
          <p:cNvSpPr txBox="1">
            <a:spLocks/>
          </p:cNvSpPr>
          <p:nvPr/>
        </p:nvSpPr>
        <p:spPr>
          <a:xfrm>
            <a:off x="990126" y="404664"/>
            <a:ext cx="8568952" cy="3332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00" baseline="0">
                <a:solidFill>
                  <a:srgbClr val="0B55B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600" b="0" i="0" u="none" strike="noStrike" kern="1200" cap="none" spc="-10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rebuchet MS" panose="020B0603020202020204" pitchFamily="34" charset="0"/>
                <a:ea typeface="나눔고딕" panose="020B0600000101010101" charset="-127"/>
                <a:cs typeface="+mn-cs"/>
              </a:rPr>
              <a:t>Location</a:t>
            </a:r>
            <a:endParaRPr kumimoji="0" lang="ko-KR" altLang="en-US" sz="1600" b="0" i="0" u="none" strike="noStrike" kern="1200" cap="none" spc="-10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ebuchet MS" panose="020B0603020202020204" pitchFamily="34" charset="0"/>
              <a:ea typeface="나눔고딕" panose="020B0600000101010101" charset="-127"/>
              <a:cs typeface="+mn-cs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471773"/>
              </p:ext>
            </p:extLst>
          </p:nvPr>
        </p:nvGraphicFramePr>
        <p:xfrm>
          <a:off x="990126" y="1050330"/>
          <a:ext cx="6582781" cy="28843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1512">
                  <a:extLst>
                    <a:ext uri="{9D8B030D-6E8A-4147-A177-3AD203B41FA5}">
                      <a16:colId xmlns:a16="http://schemas.microsoft.com/office/drawing/2014/main" val="1349838453"/>
                    </a:ext>
                  </a:extLst>
                </a:gridCol>
                <a:gridCol w="1311512">
                  <a:extLst>
                    <a:ext uri="{9D8B030D-6E8A-4147-A177-3AD203B41FA5}">
                      <a16:colId xmlns:a16="http://schemas.microsoft.com/office/drawing/2014/main" val="3375671333"/>
                    </a:ext>
                  </a:extLst>
                </a:gridCol>
                <a:gridCol w="1311512">
                  <a:extLst>
                    <a:ext uri="{9D8B030D-6E8A-4147-A177-3AD203B41FA5}">
                      <a16:colId xmlns:a16="http://schemas.microsoft.com/office/drawing/2014/main" val="148483404"/>
                    </a:ext>
                  </a:extLst>
                </a:gridCol>
                <a:gridCol w="1311512">
                  <a:extLst>
                    <a:ext uri="{9D8B030D-6E8A-4147-A177-3AD203B41FA5}">
                      <a16:colId xmlns:a16="http://schemas.microsoft.com/office/drawing/2014/main" val="632755251"/>
                    </a:ext>
                  </a:extLst>
                </a:gridCol>
                <a:gridCol w="1336733">
                  <a:extLst>
                    <a:ext uri="{9D8B030D-6E8A-4147-A177-3AD203B41FA5}">
                      <a16:colId xmlns:a16="http://schemas.microsoft.com/office/drawing/2014/main" val="1469623920"/>
                    </a:ext>
                  </a:extLst>
                </a:gridCol>
              </a:tblGrid>
              <a:tr h="26221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smtClean="0">
                          <a:solidFill>
                            <a:schemeClr val="dk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결재</a:t>
                      </a:r>
                      <a:r>
                        <a:rPr lang="en-US" altLang="ko-KR" sz="900" b="0" i="0" u="none" strike="noStrike" smtClean="0">
                          <a:solidFill>
                            <a:schemeClr val="dk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/</a:t>
                      </a:r>
                      <a:r>
                        <a:rPr lang="ko-KR" altLang="en-US" sz="900" b="0" i="0" u="none" strike="noStrike" smtClean="0">
                          <a:solidFill>
                            <a:schemeClr val="dk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서식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6407593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smtClean="0">
                          <a:solidFill>
                            <a:srgbClr val="0D0D0D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서식 관리</a:t>
                      </a:r>
                      <a:endParaRPr lang="ko-KR" altLang="en-US" sz="900" b="0" i="0" u="none" strike="noStrike">
                        <a:solidFill>
                          <a:srgbClr val="0D0D0D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279901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서식함 정보</a:t>
                      </a:r>
                      <a:endParaRPr lang="ko-KR" altLang="en-US" sz="900" b="0" i="0" u="none" strike="noStrike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085347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 smtClean="0">
                          <a:solidFill>
                            <a:srgbClr val="FFFF00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서식 정보</a:t>
                      </a:r>
                      <a:endParaRPr lang="ko-KR" altLang="en-US" sz="900" b="1" i="0" u="none" strike="noStrike">
                        <a:solidFill>
                          <a:srgbClr val="FFFF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894337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smtClean="0">
                          <a:solidFill>
                            <a:srgbClr val="000000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서식 분류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40404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593048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smtClean="0">
                          <a:solidFill>
                            <a:srgbClr val="0D0D0D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표어 관리</a:t>
                      </a:r>
                      <a:endParaRPr lang="ko-KR" altLang="en-US" sz="900" b="0" i="0" u="none" strike="noStrike">
                        <a:solidFill>
                          <a:srgbClr val="0D0D0D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40404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D0D0D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654544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smtClean="0">
                          <a:solidFill>
                            <a:srgbClr val="0D0D0D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관인 관리</a:t>
                      </a:r>
                      <a:endParaRPr lang="ko-KR" altLang="en-US" sz="900" b="0" i="0" u="none" strike="noStrike">
                        <a:solidFill>
                          <a:srgbClr val="0D0D0D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40404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D0D0D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118853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D0D0D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smtClean="0">
                          <a:solidFill>
                            <a:srgbClr val="404040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관인</a:t>
                      </a:r>
                      <a:endParaRPr lang="en-US" sz="900" b="0" i="0" u="none" strike="noStrike">
                        <a:solidFill>
                          <a:srgbClr val="40404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D0D0D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448590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D0D0D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smtClean="0">
                          <a:solidFill>
                            <a:srgbClr val="404040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부서 장인</a:t>
                      </a:r>
                      <a:endParaRPr lang="en-US" sz="900" b="0" i="0" u="none" strike="noStrike">
                        <a:solidFill>
                          <a:srgbClr val="40404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D0D0D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377093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smtClean="0">
                          <a:solidFill>
                            <a:srgbClr val="FF0000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모듈 관리</a:t>
                      </a:r>
                      <a:endParaRPr lang="ko-KR" altLang="en-US" sz="900" b="0" i="0" u="none" strike="noStrike">
                        <a:solidFill>
                          <a:srgbClr val="FF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40404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D0D0D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644909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smtClean="0">
                          <a:solidFill>
                            <a:srgbClr val="FF0000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한글 서식 관리</a:t>
                      </a:r>
                      <a:endParaRPr lang="ko-KR" altLang="en-US" sz="900" b="0" i="0" u="none" strike="noStrike">
                        <a:solidFill>
                          <a:srgbClr val="FF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40404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D0D0D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496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834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2" name="표 1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317009"/>
              </p:ext>
            </p:extLst>
          </p:nvPr>
        </p:nvGraphicFramePr>
        <p:xfrm>
          <a:off x="2612145" y="2132856"/>
          <a:ext cx="6432835" cy="3808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503">
                  <a:extLst>
                    <a:ext uri="{9D8B030D-6E8A-4147-A177-3AD203B41FA5}">
                      <a16:colId xmlns:a16="http://schemas.microsoft.com/office/drawing/2014/main" val="2455209323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3789796816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1655089939"/>
                    </a:ext>
                  </a:extLst>
                </a:gridCol>
                <a:gridCol w="766564">
                  <a:extLst>
                    <a:ext uri="{9D8B030D-6E8A-4147-A177-3AD203B41FA5}">
                      <a16:colId xmlns:a16="http://schemas.microsoft.com/office/drawing/2014/main" val="1124672873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586781946"/>
                    </a:ext>
                  </a:extLst>
                </a:gridCol>
                <a:gridCol w="815380">
                  <a:extLst>
                    <a:ext uri="{9D8B030D-6E8A-4147-A177-3AD203B41FA5}">
                      <a16:colId xmlns:a16="http://schemas.microsoft.com/office/drawing/2014/main" val="3238912791"/>
                    </a:ext>
                  </a:extLst>
                </a:gridCol>
              </a:tblGrid>
              <a:tr h="317368">
                <a:tc gridSpan="6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8333374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서식명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종류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분류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서식 설명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서식 다운로드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651868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경조비 신청서경조비  </a:t>
                      </a:r>
                      <a:r>
                        <a:rPr kumimoji="0" lang="en-US" altLang="ko-KR" sz="800" b="0" i="0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…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일반 서식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Html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서식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각안발신명의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각안수신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385041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경조비 신청서</a:t>
                      </a:r>
                      <a:endParaRPr kumimoji="0" lang="ko-KR" altLang="en-US" sz="8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일반 서식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Html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서식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각안발신명의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각안수신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306640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경조비 신청서</a:t>
                      </a:r>
                      <a:endParaRPr kumimoji="0" lang="ko-KR" altLang="en-US" sz="8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일반 서식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Html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서식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각안발신명의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각안수신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481431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경조비 신청서</a:t>
                      </a:r>
                      <a:endParaRPr kumimoji="0" lang="ko-KR" altLang="en-US" sz="8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일반 서식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Html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서식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각안발신명의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각안수신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707145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경조비 신청서</a:t>
                      </a:r>
                      <a:endParaRPr kumimoji="0" lang="ko-KR" altLang="en-US" sz="8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일반 서식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Html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서식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각안발신명의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각안수신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218671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경조비 신청서</a:t>
                      </a:r>
                      <a:endParaRPr kumimoji="0" lang="ko-KR" altLang="en-US" sz="8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일반 서식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Html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서식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각안발신명의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각안수신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575809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경조비 신청서</a:t>
                      </a:r>
                      <a:endParaRPr kumimoji="0" lang="ko-KR" altLang="en-US" sz="8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일반 서식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Html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서식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각안발신명의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각안수신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71917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경조비 신청서</a:t>
                      </a:r>
                      <a:endParaRPr kumimoji="0" lang="ko-KR" altLang="en-US" sz="8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일반 서식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Html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서식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각안발신명의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각안수신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512027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경조비 신청서</a:t>
                      </a:r>
                      <a:endParaRPr kumimoji="0" lang="ko-KR" altLang="en-US" sz="8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일반 서식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Html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서식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각안발신명의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각안수신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823946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경조비 신청서</a:t>
                      </a:r>
                      <a:endParaRPr kumimoji="0" lang="ko-KR" altLang="en-US" sz="8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일반 서식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Html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서식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각안발신명의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각안수신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029313"/>
                  </a:ext>
                </a:extLst>
              </a:tr>
            </a:tbl>
          </a:graphicData>
        </a:graphic>
      </p:graphicFrame>
      <p:cxnSp>
        <p:nvCxnSpPr>
          <p:cNvPr id="3" name="직선 연결선 2"/>
          <p:cNvCxnSpPr/>
          <p:nvPr/>
        </p:nvCxnSpPr>
        <p:spPr>
          <a:xfrm>
            <a:off x="2612145" y="1665759"/>
            <a:ext cx="6436183" cy="0"/>
          </a:xfrm>
          <a:prstGeom prst="lin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1"/>
            </p:custDataLst>
          </p:nvPr>
        </p:nvSpPr>
        <p:spPr>
          <a:xfrm>
            <a:off x="2762006" y="1371279"/>
            <a:ext cx="1021484" cy="29448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서식함 정보</a:t>
            </a:r>
            <a:endParaRPr lang="en-US" sz="800" dirty="0">
              <a:solidFill>
                <a:schemeClr val="bg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5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2"/>
            </p:custDataLst>
          </p:nvPr>
        </p:nvSpPr>
        <p:spPr>
          <a:xfrm>
            <a:off x="3766746" y="1371279"/>
            <a:ext cx="1021484" cy="294480"/>
          </a:xfrm>
          <a:prstGeom prst="rect">
            <a:avLst/>
          </a:prstGeom>
          <a:solidFill>
            <a:srgbClr val="FFFFFF"/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서식 정보</a:t>
            </a:r>
            <a:endParaRPr lang="en-US" sz="8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0573" y="870836"/>
            <a:ext cx="914400" cy="288032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서식 관리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850417" y="1268760"/>
            <a:ext cx="7831731" cy="952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451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결재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서식 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서식 관리 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서식 정보</a:t>
            </a:r>
            <a:endParaRPr lang="ko-KR" altLang="en-US" sz="8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0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443035"/>
              </p:ext>
            </p:extLst>
          </p:nvPr>
        </p:nvGraphicFramePr>
        <p:xfrm>
          <a:off x="9290533" y="786383"/>
          <a:ext cx="2835141" cy="3218535"/>
        </p:xfrm>
        <a:graphic>
          <a:graphicData uri="http://schemas.openxmlformats.org/drawingml/2006/table">
            <a:tbl>
              <a:tblPr/>
              <a:tblGrid>
                <a:gridCol w="333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1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73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DESCRIPTION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서식 정보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TAB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을 클릭했을 경우 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해당 서식함에 들어 있는 결재 서식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문서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)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 목록이 출력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2736587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2-1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신규 서식 추가 화면 출력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4996083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2-2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선택된 결재 서식을 이동시킬 서식함 선택 팝업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(</a:t>
                      </a:r>
                      <a:r>
                        <a:rPr lang="en-US" altLang="ko-KR" sz="80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BA1.1.1)</a:t>
                      </a:r>
                      <a:endParaRPr lang="ko-KR" altLang="en-US" sz="80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출력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2-3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클릭시 선택된 서식 삭제 확인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alert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출력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서식을 삭제하시겠습니까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?</a:t>
                      </a:r>
                      <a:b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</a:b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확인 취소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확인 클릭시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삭제 처리 후 삭제 완료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alert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출력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삭제 완료되었습니다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.</a:t>
                      </a: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8499313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3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최근 등록한 결재 서식순으로 기본 정렬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1PAGE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당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15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개씩 출력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Dropbox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오픈시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15,20,30,40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으로 리스트 개수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/>
                      </a:r>
                      <a:b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</a:b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설정 가능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3-1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서식명 클릭시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해당 서식의 상세 정보 화면으로 이동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291284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3-2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해당 서식을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 mht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형태로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local pc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에 저장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924809"/>
                  </a:ext>
                </a:extLst>
              </a:tr>
            </a:tbl>
          </a:graphicData>
        </a:graphic>
      </p:graphicFrame>
      <p:sp>
        <p:nvSpPr>
          <p:cNvPr id="153" name="모서리가 둥근 직사각형 152"/>
          <p:cNvSpPr/>
          <p:nvPr/>
        </p:nvSpPr>
        <p:spPr>
          <a:xfrm>
            <a:off x="3667862" y="2168603"/>
            <a:ext cx="474011" cy="22664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ko-KR" altLang="en-US" sz="8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6866792" y="1791866"/>
            <a:ext cx="2181536" cy="22664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5" name="그룹 154"/>
          <p:cNvGrpSpPr/>
          <p:nvPr/>
        </p:nvGrpSpPr>
        <p:grpSpPr>
          <a:xfrm>
            <a:off x="6181855" y="1792828"/>
            <a:ext cx="695185" cy="225274"/>
            <a:chOff x="6103679" y="1792828"/>
            <a:chExt cx="695185" cy="225274"/>
          </a:xfrm>
        </p:grpSpPr>
        <p:sp>
          <p:nvSpPr>
            <p:cNvPr id="156" name="모서리가 둥근 직사각형 155"/>
            <p:cNvSpPr/>
            <p:nvPr/>
          </p:nvSpPr>
          <p:spPr>
            <a:xfrm>
              <a:off x="6103679" y="1792828"/>
              <a:ext cx="683617" cy="22527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txBody>
            <a:bodyPr wrap="none" lIns="36000" tIns="36000" rIns="36000" bIns="36000" rtlCol="0" anchor="ctr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서식명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 rot="5400000">
              <a:off x="6601865" y="1807278"/>
              <a:ext cx="155817" cy="238180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r>
                <a:rPr lang="en-US" altLang="ko-KR" sz="800" smtClean="0">
                  <a:solidFill>
                    <a:schemeClr val="bg1">
                      <a:lumMod val="8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</a:t>
              </a:r>
              <a:endParaRPr lang="ko-KR" altLang="en-US" sz="800" smtClean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58" name="그림 157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815" y="1839229"/>
            <a:ext cx="125049" cy="125049"/>
          </a:xfrm>
          <a:prstGeom prst="rect">
            <a:avLst/>
          </a:prstGeom>
        </p:spPr>
      </p:pic>
      <p:sp>
        <p:nvSpPr>
          <p:cNvPr id="161" name="모서리가 둥근 직사각형 160"/>
          <p:cNvSpPr/>
          <p:nvPr/>
        </p:nvSpPr>
        <p:spPr>
          <a:xfrm>
            <a:off x="4216614" y="2168603"/>
            <a:ext cx="474011" cy="22664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ko-KR" altLang="en-US" sz="8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삭제</a:t>
            </a: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76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2692177" y="2554957"/>
            <a:ext cx="107839" cy="109736"/>
            <a:chOff x="554563" y="2632644"/>
            <a:chExt cx="131556" cy="131556"/>
          </a:xfrm>
        </p:grpSpPr>
        <p:sp>
          <p:nvSpPr>
            <p:cNvPr id="177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39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78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40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179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2692177" y="2878807"/>
            <a:ext cx="107839" cy="109736"/>
            <a:chOff x="554563" y="2632644"/>
            <a:chExt cx="131556" cy="131556"/>
          </a:xfrm>
        </p:grpSpPr>
        <p:sp>
          <p:nvSpPr>
            <p:cNvPr id="180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37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81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38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185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2692177" y="3174082"/>
            <a:ext cx="107839" cy="109736"/>
            <a:chOff x="554563" y="2632644"/>
            <a:chExt cx="131556" cy="131556"/>
          </a:xfrm>
        </p:grpSpPr>
        <p:sp>
          <p:nvSpPr>
            <p:cNvPr id="186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35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87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36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188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6"/>
            </p:custDataLst>
          </p:nvPr>
        </p:nvGrpSpPr>
        <p:grpSpPr>
          <a:xfrm>
            <a:off x="2692177" y="3516982"/>
            <a:ext cx="107839" cy="109736"/>
            <a:chOff x="554563" y="2632644"/>
            <a:chExt cx="131556" cy="131556"/>
          </a:xfrm>
        </p:grpSpPr>
        <p:sp>
          <p:nvSpPr>
            <p:cNvPr id="189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33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90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34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19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7"/>
            </p:custDataLst>
          </p:nvPr>
        </p:nvGrpSpPr>
        <p:grpSpPr>
          <a:xfrm>
            <a:off x="2692177" y="3821782"/>
            <a:ext cx="107839" cy="109736"/>
            <a:chOff x="554563" y="2632644"/>
            <a:chExt cx="131556" cy="131556"/>
          </a:xfrm>
        </p:grpSpPr>
        <p:sp>
          <p:nvSpPr>
            <p:cNvPr id="192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31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93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32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194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8"/>
            </p:custDataLst>
          </p:nvPr>
        </p:nvGrpSpPr>
        <p:grpSpPr>
          <a:xfrm>
            <a:off x="2692177" y="4145632"/>
            <a:ext cx="107839" cy="109736"/>
            <a:chOff x="554563" y="2632644"/>
            <a:chExt cx="131556" cy="131556"/>
          </a:xfrm>
        </p:grpSpPr>
        <p:sp>
          <p:nvSpPr>
            <p:cNvPr id="195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9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96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30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197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9"/>
            </p:custDataLst>
          </p:nvPr>
        </p:nvGrpSpPr>
        <p:grpSpPr>
          <a:xfrm>
            <a:off x="2692177" y="4469482"/>
            <a:ext cx="107839" cy="109736"/>
            <a:chOff x="554563" y="2632644"/>
            <a:chExt cx="131556" cy="131556"/>
          </a:xfrm>
        </p:grpSpPr>
        <p:sp>
          <p:nvSpPr>
            <p:cNvPr id="198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7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99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8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200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0"/>
            </p:custDataLst>
          </p:nvPr>
        </p:nvGrpSpPr>
        <p:grpSpPr>
          <a:xfrm>
            <a:off x="2692177" y="4774282"/>
            <a:ext cx="107839" cy="109736"/>
            <a:chOff x="554563" y="2632644"/>
            <a:chExt cx="131556" cy="131556"/>
          </a:xfrm>
        </p:grpSpPr>
        <p:sp>
          <p:nvSpPr>
            <p:cNvPr id="201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5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02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6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203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1"/>
            </p:custDataLst>
          </p:nvPr>
        </p:nvGrpSpPr>
        <p:grpSpPr>
          <a:xfrm>
            <a:off x="2692177" y="5079082"/>
            <a:ext cx="107839" cy="109736"/>
            <a:chOff x="554563" y="2632644"/>
            <a:chExt cx="131556" cy="131556"/>
          </a:xfrm>
        </p:grpSpPr>
        <p:sp>
          <p:nvSpPr>
            <p:cNvPr id="204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3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05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206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2"/>
            </p:custDataLst>
          </p:nvPr>
        </p:nvGrpSpPr>
        <p:grpSpPr>
          <a:xfrm>
            <a:off x="2692177" y="5412457"/>
            <a:ext cx="107839" cy="109736"/>
            <a:chOff x="554563" y="2632644"/>
            <a:chExt cx="131556" cy="131556"/>
          </a:xfrm>
        </p:grpSpPr>
        <p:sp>
          <p:nvSpPr>
            <p:cNvPr id="207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1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08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2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209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3"/>
            </p:custDataLst>
          </p:nvPr>
        </p:nvGrpSpPr>
        <p:grpSpPr>
          <a:xfrm>
            <a:off x="2692177" y="5726782"/>
            <a:ext cx="107839" cy="109736"/>
            <a:chOff x="554563" y="2632644"/>
            <a:chExt cx="131556" cy="131556"/>
          </a:xfrm>
        </p:grpSpPr>
        <p:sp>
          <p:nvSpPr>
            <p:cNvPr id="210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19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11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0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212" name="그룹 211"/>
          <p:cNvGrpSpPr/>
          <p:nvPr/>
        </p:nvGrpSpPr>
        <p:grpSpPr>
          <a:xfrm>
            <a:off x="4907267" y="6165304"/>
            <a:ext cx="1700363" cy="360040"/>
            <a:chOff x="3947422" y="6021288"/>
            <a:chExt cx="1700363" cy="360040"/>
          </a:xfrm>
        </p:grpSpPr>
        <p:sp>
          <p:nvSpPr>
            <p:cNvPr id="213" name="TextBox 212"/>
            <p:cNvSpPr txBox="1"/>
            <p:nvPr/>
          </p:nvSpPr>
          <p:spPr>
            <a:xfrm>
              <a:off x="4025146" y="6021288"/>
              <a:ext cx="1622639" cy="360040"/>
            </a:xfrm>
            <a:prstGeom prst="rect">
              <a:avLst/>
            </a:prstGeom>
            <a:noFill/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en-US" altLang="ko-KR" sz="10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&lt;&lt;  &lt; </a:t>
              </a:r>
              <a:r>
                <a:rPr lang="en-US" altLang="ko-KR" sz="10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1</a:t>
              </a:r>
              <a:r>
                <a:rPr lang="en-US" altLang="ko-KR" sz="100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2   3   4   5   6   7   8   9   10    </a:t>
              </a:r>
              <a:r>
                <a:rPr lang="en-US" altLang="ko-KR" sz="10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&gt;  &gt;&gt;</a:t>
              </a:r>
              <a:endParaRPr lang="ko-KR" altLang="en-US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14" name="직선 연결선 213"/>
            <p:cNvCxnSpPr/>
            <p:nvPr/>
          </p:nvCxnSpPr>
          <p:spPr>
            <a:xfrm>
              <a:off x="3947422" y="6305996"/>
              <a:ext cx="102789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4"/>
            </p:custDataLst>
          </p:nvPr>
        </p:nvGrpSpPr>
        <p:grpSpPr>
          <a:xfrm>
            <a:off x="2692177" y="2555415"/>
            <a:ext cx="107839" cy="109736"/>
            <a:chOff x="554563" y="2632644"/>
            <a:chExt cx="131556" cy="131556"/>
          </a:xfrm>
        </p:grpSpPr>
        <p:sp>
          <p:nvSpPr>
            <p:cNvPr id="150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17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51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18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36" name="TextBox 135"/>
          <p:cNvSpPr txBox="1"/>
          <p:nvPr/>
        </p:nvSpPr>
        <p:spPr>
          <a:xfrm>
            <a:off x="1260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서식 정보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목록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7" name="타원 136"/>
          <p:cNvSpPr/>
          <p:nvPr/>
        </p:nvSpPr>
        <p:spPr>
          <a:xfrm>
            <a:off x="3674286" y="1284892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44" name="타원 143"/>
          <p:cNvSpPr/>
          <p:nvPr/>
        </p:nvSpPr>
        <p:spPr>
          <a:xfrm>
            <a:off x="4007768" y="2735517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3-1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10222328" y="308595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BA1.2</a:t>
            </a:r>
            <a:endParaRPr lang="ko-KR" altLang="en-US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590" y="2837590"/>
            <a:ext cx="200885" cy="200885"/>
          </a:xfrm>
          <a:prstGeom prst="rect">
            <a:avLst/>
          </a:prstGeom>
        </p:spPr>
      </p:pic>
      <p:pic>
        <p:nvPicPr>
          <p:cNvPr id="164" name="그림 163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590" y="3142390"/>
            <a:ext cx="200885" cy="200885"/>
          </a:xfrm>
          <a:prstGeom prst="rect">
            <a:avLst/>
          </a:prstGeom>
        </p:spPr>
      </p:pic>
      <p:pic>
        <p:nvPicPr>
          <p:cNvPr id="262" name="그림 261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590" y="3456715"/>
            <a:ext cx="200885" cy="200885"/>
          </a:xfrm>
          <a:prstGeom prst="rect">
            <a:avLst/>
          </a:prstGeom>
        </p:spPr>
      </p:pic>
      <p:pic>
        <p:nvPicPr>
          <p:cNvPr id="263" name="그림 262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590" y="3761515"/>
            <a:ext cx="200885" cy="200885"/>
          </a:xfrm>
          <a:prstGeom prst="rect">
            <a:avLst/>
          </a:prstGeom>
        </p:spPr>
      </p:pic>
      <p:pic>
        <p:nvPicPr>
          <p:cNvPr id="264" name="그림 263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590" y="4085365"/>
            <a:ext cx="200885" cy="200885"/>
          </a:xfrm>
          <a:prstGeom prst="rect">
            <a:avLst/>
          </a:prstGeom>
        </p:spPr>
      </p:pic>
      <p:pic>
        <p:nvPicPr>
          <p:cNvPr id="265" name="그림 264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590" y="4418740"/>
            <a:ext cx="200885" cy="200885"/>
          </a:xfrm>
          <a:prstGeom prst="rect">
            <a:avLst/>
          </a:prstGeom>
        </p:spPr>
      </p:pic>
      <p:pic>
        <p:nvPicPr>
          <p:cNvPr id="266" name="그림 265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590" y="4714015"/>
            <a:ext cx="200885" cy="200885"/>
          </a:xfrm>
          <a:prstGeom prst="rect">
            <a:avLst/>
          </a:prstGeom>
        </p:spPr>
      </p:pic>
      <p:pic>
        <p:nvPicPr>
          <p:cNvPr id="267" name="그림 266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590" y="5047390"/>
            <a:ext cx="200885" cy="200885"/>
          </a:xfrm>
          <a:prstGeom prst="rect">
            <a:avLst/>
          </a:prstGeom>
        </p:spPr>
      </p:pic>
      <p:pic>
        <p:nvPicPr>
          <p:cNvPr id="268" name="그림 267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590" y="5361715"/>
            <a:ext cx="200885" cy="200885"/>
          </a:xfrm>
          <a:prstGeom prst="rect">
            <a:avLst/>
          </a:prstGeom>
        </p:spPr>
      </p:pic>
      <p:pic>
        <p:nvPicPr>
          <p:cNvPr id="269" name="그림 268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590" y="5685565"/>
            <a:ext cx="200885" cy="200885"/>
          </a:xfrm>
          <a:prstGeom prst="rect">
            <a:avLst/>
          </a:prstGeom>
        </p:spPr>
      </p:pic>
      <p:sp>
        <p:nvSpPr>
          <p:cNvPr id="145" name="타원 144"/>
          <p:cNvSpPr/>
          <p:nvPr/>
        </p:nvSpPr>
        <p:spPr>
          <a:xfrm>
            <a:off x="8443267" y="2735517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3-2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270" name="그룹 269"/>
          <p:cNvGrpSpPr/>
          <p:nvPr/>
        </p:nvGrpSpPr>
        <p:grpSpPr>
          <a:xfrm>
            <a:off x="8512274" y="2168603"/>
            <a:ext cx="468189" cy="226647"/>
            <a:chOff x="8184232" y="2397322"/>
            <a:chExt cx="468189" cy="226647"/>
          </a:xfrm>
        </p:grpSpPr>
        <p:sp>
          <p:nvSpPr>
            <p:cNvPr id="271" name="모서리가 둥근 직사각형 270"/>
            <p:cNvSpPr/>
            <p:nvPr/>
          </p:nvSpPr>
          <p:spPr>
            <a:xfrm>
              <a:off x="8184232" y="2397322"/>
              <a:ext cx="464363" cy="22664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txBody>
            <a:bodyPr wrap="none" lIns="36000" tIns="36000" rIns="36000" bIns="36000" rtlCol="0" anchor="ctr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 15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272" name="TextBox 271"/>
            <p:cNvSpPr txBox="1"/>
            <p:nvPr/>
          </p:nvSpPr>
          <p:spPr>
            <a:xfrm rot="5400000">
              <a:off x="8455422" y="2415016"/>
              <a:ext cx="155817" cy="238180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r>
                <a:rPr lang="en-US" altLang="ko-KR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&gt;</a:t>
              </a:r>
              <a:endPara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  <p:cxnSp>
        <p:nvCxnSpPr>
          <p:cNvPr id="13" name="직선 화살표 연결선 12"/>
          <p:cNvCxnSpPr/>
          <p:nvPr/>
        </p:nvCxnSpPr>
        <p:spPr>
          <a:xfrm>
            <a:off x="9036539" y="2490718"/>
            <a:ext cx="0" cy="3393404"/>
          </a:xfrm>
          <a:prstGeom prst="straightConnector1">
            <a:avLst/>
          </a:prstGeom>
          <a:ln w="3175">
            <a:solidFill>
              <a:srgbClr val="FF0000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타원 140"/>
          <p:cNvSpPr/>
          <p:nvPr/>
        </p:nvSpPr>
        <p:spPr>
          <a:xfrm>
            <a:off x="8948567" y="4248454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3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73" name="모서리가 둥근 직사각형 272"/>
          <p:cNvSpPr/>
          <p:nvPr/>
        </p:nvSpPr>
        <p:spPr>
          <a:xfrm>
            <a:off x="2690081" y="2168603"/>
            <a:ext cx="899661" cy="22664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ko-KR" altLang="en-US" sz="8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서식 추가</a:t>
            </a:r>
            <a:endParaRPr lang="ko-KR" altLang="en-US" sz="8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9" name="타원 138"/>
          <p:cNvSpPr/>
          <p:nvPr/>
        </p:nvSpPr>
        <p:spPr>
          <a:xfrm>
            <a:off x="2607486" y="2072292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2-1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33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15"/>
            </p:custDataLst>
          </p:nvPr>
        </p:nvSpPr>
        <p:spPr>
          <a:xfrm>
            <a:off x="747176" y="1777438"/>
            <a:ext cx="1738031" cy="489192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b="1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40" name="그룹 139"/>
          <p:cNvGrpSpPr/>
          <p:nvPr/>
        </p:nvGrpSpPr>
        <p:grpSpPr>
          <a:xfrm>
            <a:off x="1050294" y="3573016"/>
            <a:ext cx="1218126" cy="288032"/>
            <a:chOff x="926510" y="2924944"/>
            <a:chExt cx="1218126" cy="288032"/>
          </a:xfrm>
        </p:grpSpPr>
        <p:grpSp>
          <p:nvGrpSpPr>
            <p:cNvPr id="143" name="그룹 142"/>
            <p:cNvGrpSpPr/>
            <p:nvPr/>
          </p:nvGrpSpPr>
          <p:grpSpPr>
            <a:xfrm>
              <a:off x="926510" y="2924944"/>
              <a:ext cx="1218126" cy="288032"/>
              <a:chOff x="737164" y="1710288"/>
              <a:chExt cx="1218126" cy="288032"/>
            </a:xfrm>
          </p:grpSpPr>
          <p:sp>
            <p:nvSpPr>
              <p:cNvPr id="147" name="TextBox 146"/>
              <p:cNvSpPr txBox="1"/>
              <p:nvPr/>
            </p:nvSpPr>
            <p:spPr>
              <a:xfrm>
                <a:off x="1040890" y="1710288"/>
                <a:ext cx="914400" cy="288032"/>
              </a:xfrm>
              <a:prstGeom prst="rect">
                <a:avLst/>
              </a:prstGeom>
              <a:noFill/>
            </p:spPr>
            <p:txBody>
              <a:bodyPr wrap="none" lIns="36000" rIns="36000" rtlCol="0" anchor="ctr">
                <a:noAutofit/>
              </a:bodyPr>
              <a:lstStyle/>
              <a:p>
                <a:r>
                  <a:rPr lang="ko-KR" altLang="en-US" sz="80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고딕" panose="020B0600000101010101" charset="-127"/>
                    <a:ea typeface="나눔고딕" panose="020B0600000101010101" charset="-127"/>
                  </a:rPr>
                  <a:t>부서 서식</a:t>
                </a:r>
                <a:endPara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endParaRPr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737164" y="1778043"/>
                <a:ext cx="125001" cy="12629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none" lIns="72000" rIns="72000" rtlCol="0" anchor="ctr">
                <a:noAutofit/>
              </a:bodyPr>
              <a:lstStyle/>
              <a:p>
                <a:pPr algn="ctr"/>
                <a:r>
                  <a:rPr lang="en-US" altLang="ko-KR" sz="1100" smtClean="0">
                    <a:solidFill>
                      <a:schemeClr val="bg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+</a:t>
                </a:r>
                <a:endParaRPr lang="ko-KR" altLang="en-US" sz="110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  <p:pic>
          <p:nvPicPr>
            <p:cNvPr id="146" name="그림 145"/>
            <p:cNvPicPr>
              <a:picLocks noChangeAspect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690" y="3006031"/>
              <a:ext cx="110241" cy="110241"/>
            </a:xfrm>
            <a:prstGeom prst="rect">
              <a:avLst/>
            </a:prstGeom>
          </p:spPr>
        </p:pic>
      </p:grpSp>
      <p:sp>
        <p:nvSpPr>
          <p:cNvPr id="159" name="TextBox 158"/>
          <p:cNvSpPr txBox="1"/>
          <p:nvPr/>
        </p:nvSpPr>
        <p:spPr>
          <a:xfrm>
            <a:off x="1354019" y="2416349"/>
            <a:ext cx="914400" cy="288032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핸디소프트 서식</a:t>
            </a: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1050293" y="2489274"/>
            <a:ext cx="125001" cy="126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72000" rIns="72000" rtlCol="0" anchor="ctr">
            <a:noAutofit/>
          </a:bodyPr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endParaRPr lang="ko-KR" altLang="en-US" sz="11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62" name="꺾인 연결선 161"/>
          <p:cNvCxnSpPr>
            <a:stCxn id="166" idx="2"/>
            <a:endCxn id="148" idx="1"/>
          </p:cNvCxnSpPr>
          <p:nvPr/>
        </p:nvCxnSpPr>
        <p:spPr>
          <a:xfrm rot="16200000" flipH="1">
            <a:off x="279803" y="2933426"/>
            <a:ext cx="1404612" cy="136370"/>
          </a:xfrm>
          <a:prstGeom prst="bentConnector2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그룹 162"/>
          <p:cNvGrpSpPr/>
          <p:nvPr/>
        </p:nvGrpSpPr>
        <p:grpSpPr>
          <a:xfrm>
            <a:off x="851423" y="2100089"/>
            <a:ext cx="1218126" cy="288032"/>
            <a:chOff x="727639" y="1312540"/>
            <a:chExt cx="1218126" cy="288032"/>
          </a:xfrm>
        </p:grpSpPr>
        <p:sp>
          <p:nvSpPr>
            <p:cNvPr id="165" name="TextBox 164"/>
            <p:cNvSpPr txBox="1"/>
            <p:nvPr/>
          </p:nvSpPr>
          <p:spPr>
            <a:xfrm>
              <a:off x="1031365" y="1312540"/>
              <a:ext cx="914400" cy="288032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r>
                <a:rPr lang="ko-KR" altLang="en-US" sz="8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기안</a:t>
              </a:r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727639" y="1385465"/>
              <a:ext cx="125001" cy="12629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en-US" altLang="ko-KR" sz="110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-</a:t>
              </a:r>
              <a:endParaRPr lang="ko-KR" altLang="en-US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pic>
          <p:nvPicPr>
            <p:cNvPr id="167" name="그림 166"/>
            <p:cNvPicPr>
              <a:picLocks noChangeAspect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291" y="1388815"/>
              <a:ext cx="123607" cy="123607"/>
            </a:xfrm>
            <a:prstGeom prst="rect">
              <a:avLst/>
            </a:prstGeom>
          </p:spPr>
        </p:pic>
      </p:grpSp>
      <p:grpSp>
        <p:nvGrpSpPr>
          <p:cNvPr id="168" name="그룹 167"/>
          <p:cNvGrpSpPr/>
          <p:nvPr/>
        </p:nvGrpSpPr>
        <p:grpSpPr>
          <a:xfrm>
            <a:off x="1217933" y="2690669"/>
            <a:ext cx="1218126" cy="288032"/>
            <a:chOff x="926509" y="1578707"/>
            <a:chExt cx="1218126" cy="288032"/>
          </a:xfrm>
        </p:grpSpPr>
        <p:grpSp>
          <p:nvGrpSpPr>
            <p:cNvPr id="169" name="그룹 168"/>
            <p:cNvGrpSpPr/>
            <p:nvPr/>
          </p:nvGrpSpPr>
          <p:grpSpPr>
            <a:xfrm>
              <a:off x="926509" y="1578707"/>
              <a:ext cx="1218126" cy="288032"/>
              <a:chOff x="737164" y="1715204"/>
              <a:chExt cx="1218126" cy="288032"/>
            </a:xfrm>
          </p:grpSpPr>
          <p:sp>
            <p:nvSpPr>
              <p:cNvPr id="171" name="TextBox 170"/>
              <p:cNvSpPr txBox="1"/>
              <p:nvPr/>
            </p:nvSpPr>
            <p:spPr>
              <a:xfrm>
                <a:off x="1040890" y="1715204"/>
                <a:ext cx="914400" cy="288032"/>
              </a:xfrm>
              <a:prstGeom prst="rect">
                <a:avLst/>
              </a:prstGeom>
              <a:noFill/>
            </p:spPr>
            <p:txBody>
              <a:bodyPr wrap="none" lIns="36000" rIns="36000" rtlCol="0" anchor="ctr">
                <a:noAutofit/>
              </a:bodyPr>
              <a:lstStyle/>
              <a:p>
                <a:r>
                  <a:rPr lang="ko-KR" altLang="en-US" sz="8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B0600000101010101" charset="-127"/>
                    <a:ea typeface="나눔고딕" panose="020B0600000101010101" charset="-127"/>
                  </a:rPr>
                  <a:t>신청서 양식함</a:t>
                </a:r>
                <a:endPara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endParaRPr>
              </a:p>
            </p:txBody>
          </p:sp>
          <p:sp>
            <p:nvSpPr>
              <p:cNvPr id="172" name="TextBox 171"/>
              <p:cNvSpPr txBox="1"/>
              <p:nvPr/>
            </p:nvSpPr>
            <p:spPr>
              <a:xfrm>
                <a:off x="737164" y="1788129"/>
                <a:ext cx="125001" cy="12629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none" lIns="72000" rIns="72000" rtlCol="0" anchor="ctr">
                <a:noAutofit/>
              </a:bodyPr>
              <a:lstStyle/>
              <a:p>
                <a:pPr algn="ctr"/>
                <a:r>
                  <a:rPr lang="en-US" altLang="ko-KR" sz="1100" smtClean="0">
                    <a:solidFill>
                      <a:schemeClr val="bg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+</a:t>
                </a:r>
                <a:endParaRPr lang="ko-KR" altLang="en-US" sz="110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  <p:pic>
          <p:nvPicPr>
            <p:cNvPr id="170" name="그림 169"/>
            <p:cNvPicPr>
              <a:picLocks noChangeAspect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689" y="1667204"/>
              <a:ext cx="110241" cy="110241"/>
            </a:xfrm>
            <a:prstGeom prst="rect">
              <a:avLst/>
            </a:prstGeom>
          </p:spPr>
        </p:pic>
      </p:grpSp>
      <p:grpSp>
        <p:nvGrpSpPr>
          <p:cNvPr id="173" name="그룹 172"/>
          <p:cNvGrpSpPr/>
          <p:nvPr/>
        </p:nvGrpSpPr>
        <p:grpSpPr>
          <a:xfrm>
            <a:off x="1217933" y="2996952"/>
            <a:ext cx="1218126" cy="288032"/>
            <a:chOff x="926509" y="1578707"/>
            <a:chExt cx="1218126" cy="288032"/>
          </a:xfrm>
        </p:grpSpPr>
        <p:grpSp>
          <p:nvGrpSpPr>
            <p:cNvPr id="174" name="그룹 173"/>
            <p:cNvGrpSpPr/>
            <p:nvPr/>
          </p:nvGrpSpPr>
          <p:grpSpPr>
            <a:xfrm>
              <a:off x="926509" y="1578707"/>
              <a:ext cx="1218126" cy="288032"/>
              <a:chOff x="737164" y="1715204"/>
              <a:chExt cx="1218126" cy="288032"/>
            </a:xfrm>
          </p:grpSpPr>
          <p:sp>
            <p:nvSpPr>
              <p:cNvPr id="182" name="TextBox 181"/>
              <p:cNvSpPr txBox="1"/>
              <p:nvPr/>
            </p:nvSpPr>
            <p:spPr>
              <a:xfrm>
                <a:off x="1040890" y="1715204"/>
                <a:ext cx="914400" cy="288032"/>
              </a:xfrm>
              <a:prstGeom prst="rect">
                <a:avLst/>
              </a:prstGeom>
              <a:noFill/>
            </p:spPr>
            <p:txBody>
              <a:bodyPr wrap="none" lIns="36000" rIns="36000" rtlCol="0" anchor="ctr">
                <a:noAutofit/>
              </a:bodyPr>
              <a:lstStyle/>
              <a:p>
                <a:r>
                  <a:rPr lang="ko-KR" altLang="en-US" sz="8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B0600000101010101" charset="-127"/>
                    <a:ea typeface="나눔고딕" panose="020B0600000101010101" charset="-127"/>
                  </a:rPr>
                  <a:t>보고서 양식함</a:t>
                </a:r>
                <a:endPara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endParaRPr>
              </a:p>
            </p:txBody>
          </p:sp>
          <p:sp>
            <p:nvSpPr>
              <p:cNvPr id="183" name="TextBox 182"/>
              <p:cNvSpPr txBox="1"/>
              <p:nvPr/>
            </p:nvSpPr>
            <p:spPr>
              <a:xfrm>
                <a:off x="737164" y="1788129"/>
                <a:ext cx="125001" cy="12629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none" lIns="72000" rIns="72000" rtlCol="0" anchor="ctr">
                <a:noAutofit/>
              </a:bodyPr>
              <a:lstStyle/>
              <a:p>
                <a:pPr algn="ctr"/>
                <a:r>
                  <a:rPr lang="en-US" altLang="ko-KR" sz="1100" smtClean="0">
                    <a:solidFill>
                      <a:schemeClr val="bg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+</a:t>
                </a:r>
                <a:endParaRPr lang="ko-KR" altLang="en-US" sz="110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  <p:pic>
          <p:nvPicPr>
            <p:cNvPr id="175" name="그림 174"/>
            <p:cNvPicPr>
              <a:picLocks noChangeAspect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689" y="1667204"/>
              <a:ext cx="110241" cy="110241"/>
            </a:xfrm>
            <a:prstGeom prst="rect">
              <a:avLst/>
            </a:prstGeom>
          </p:spPr>
        </p:pic>
      </p:grpSp>
      <p:grpSp>
        <p:nvGrpSpPr>
          <p:cNvPr id="184" name="그룹 183"/>
          <p:cNvGrpSpPr/>
          <p:nvPr/>
        </p:nvGrpSpPr>
        <p:grpSpPr>
          <a:xfrm>
            <a:off x="1217933" y="3284984"/>
            <a:ext cx="1218126" cy="288032"/>
            <a:chOff x="926509" y="1578707"/>
            <a:chExt cx="1218126" cy="288032"/>
          </a:xfrm>
        </p:grpSpPr>
        <p:grpSp>
          <p:nvGrpSpPr>
            <p:cNvPr id="215" name="그룹 214"/>
            <p:cNvGrpSpPr/>
            <p:nvPr/>
          </p:nvGrpSpPr>
          <p:grpSpPr>
            <a:xfrm>
              <a:off x="926509" y="1578707"/>
              <a:ext cx="1218126" cy="288032"/>
              <a:chOff x="737164" y="1715204"/>
              <a:chExt cx="1218126" cy="288032"/>
            </a:xfrm>
          </p:grpSpPr>
          <p:sp>
            <p:nvSpPr>
              <p:cNvPr id="217" name="TextBox 216"/>
              <p:cNvSpPr txBox="1"/>
              <p:nvPr/>
            </p:nvSpPr>
            <p:spPr>
              <a:xfrm>
                <a:off x="1040890" y="1715204"/>
                <a:ext cx="914400" cy="288032"/>
              </a:xfrm>
              <a:prstGeom prst="rect">
                <a:avLst/>
              </a:prstGeom>
              <a:noFill/>
            </p:spPr>
            <p:txBody>
              <a:bodyPr wrap="none" lIns="36000" rIns="36000" rtlCol="0" anchor="ctr">
                <a:noAutofit/>
              </a:bodyPr>
              <a:lstStyle/>
              <a:p>
                <a:r>
                  <a:rPr lang="ko-KR" altLang="en-US" sz="8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B0600000101010101" charset="-127"/>
                    <a:ea typeface="나눔고딕" panose="020B0600000101010101" charset="-127"/>
                  </a:rPr>
                  <a:t>결재 양식함</a:t>
                </a:r>
                <a:endPara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endParaRPr>
              </a:p>
            </p:txBody>
          </p:sp>
          <p:sp>
            <p:nvSpPr>
              <p:cNvPr id="218" name="TextBox 217"/>
              <p:cNvSpPr txBox="1"/>
              <p:nvPr/>
            </p:nvSpPr>
            <p:spPr>
              <a:xfrm>
                <a:off x="737164" y="1788129"/>
                <a:ext cx="125001" cy="12629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none" lIns="72000" rIns="72000" rtlCol="0" anchor="ctr">
                <a:noAutofit/>
              </a:bodyPr>
              <a:lstStyle/>
              <a:p>
                <a:pPr algn="ctr"/>
                <a:r>
                  <a:rPr lang="en-US" altLang="ko-KR" sz="1100" smtClean="0">
                    <a:solidFill>
                      <a:schemeClr val="bg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+</a:t>
                </a:r>
                <a:endParaRPr lang="ko-KR" altLang="en-US" sz="110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  <p:pic>
          <p:nvPicPr>
            <p:cNvPr id="216" name="그림 215"/>
            <p:cNvPicPr>
              <a:picLocks noChangeAspect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689" y="1667204"/>
              <a:ext cx="110241" cy="110241"/>
            </a:xfrm>
            <a:prstGeom prst="rect">
              <a:avLst/>
            </a:prstGeom>
          </p:spPr>
        </p:pic>
      </p:grpSp>
      <p:cxnSp>
        <p:nvCxnSpPr>
          <p:cNvPr id="219" name="꺾인 연결선 218"/>
          <p:cNvCxnSpPr>
            <a:stCxn id="160" idx="2"/>
            <a:endCxn id="172" idx="1"/>
          </p:cNvCxnSpPr>
          <p:nvPr/>
        </p:nvCxnSpPr>
        <p:spPr>
          <a:xfrm rot="16200000" flipH="1">
            <a:off x="1059776" y="2668582"/>
            <a:ext cx="211175" cy="105139"/>
          </a:xfrm>
          <a:prstGeom prst="bentConnector2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꺾인 연결선 219"/>
          <p:cNvCxnSpPr>
            <a:stCxn id="160" idx="2"/>
            <a:endCxn id="183" idx="1"/>
          </p:cNvCxnSpPr>
          <p:nvPr/>
        </p:nvCxnSpPr>
        <p:spPr>
          <a:xfrm rot="16200000" flipH="1">
            <a:off x="906634" y="2821724"/>
            <a:ext cx="517458" cy="105139"/>
          </a:xfrm>
          <a:prstGeom prst="bentConnector2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꺾인 연결선 220"/>
          <p:cNvCxnSpPr>
            <a:stCxn id="160" idx="2"/>
            <a:endCxn id="218" idx="1"/>
          </p:cNvCxnSpPr>
          <p:nvPr/>
        </p:nvCxnSpPr>
        <p:spPr>
          <a:xfrm rot="16200000" flipH="1">
            <a:off x="762618" y="2965740"/>
            <a:ext cx="805490" cy="105139"/>
          </a:xfrm>
          <a:prstGeom prst="bentConnector2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 221"/>
          <p:cNvCxnSpPr>
            <a:stCxn id="166" idx="2"/>
            <a:endCxn id="160" idx="1"/>
          </p:cNvCxnSpPr>
          <p:nvPr/>
        </p:nvCxnSpPr>
        <p:spPr>
          <a:xfrm rot="16200000" flipH="1">
            <a:off x="855551" y="2357677"/>
            <a:ext cx="253115" cy="136369"/>
          </a:xfrm>
          <a:prstGeom prst="bentConnector2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3" name="그림 222"/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912" y="2494230"/>
            <a:ext cx="123607" cy="123607"/>
          </a:xfrm>
          <a:prstGeom prst="rect">
            <a:avLst/>
          </a:prstGeom>
        </p:spPr>
      </p:pic>
      <p:sp>
        <p:nvSpPr>
          <p:cNvPr id="232" name="모서리가 둥근 직사각형 231"/>
          <p:cNvSpPr/>
          <p:nvPr/>
        </p:nvSpPr>
        <p:spPr>
          <a:xfrm>
            <a:off x="1581459" y="1873035"/>
            <a:ext cx="829927" cy="20827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ko-KR" altLang="en-US" sz="8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서식함 </a:t>
            </a:r>
            <a:r>
              <a:rPr lang="ko-KR" altLang="en-US" sz="8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</a:t>
            </a:r>
            <a:endParaRPr lang="ko-KR" altLang="en-US" sz="8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33" name="그림 232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1556370" y="1820782"/>
            <a:ext cx="335309" cy="377985"/>
          </a:xfrm>
          <a:prstGeom prst="rect">
            <a:avLst/>
          </a:prstGeom>
        </p:spPr>
      </p:pic>
      <p:sp>
        <p:nvSpPr>
          <p:cNvPr id="234" name="모서리가 둥근 직사각형 233"/>
          <p:cNvSpPr/>
          <p:nvPr/>
        </p:nvSpPr>
        <p:spPr>
          <a:xfrm>
            <a:off x="1542780" y="2749883"/>
            <a:ext cx="769548" cy="148364"/>
          </a:xfrm>
          <a:prstGeom prst="roundRect">
            <a:avLst/>
          </a:prstGeom>
          <a:solidFill>
            <a:schemeClr val="tx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ko-KR" altLang="en-US" sz="8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신청서 양식함</a:t>
            </a:r>
            <a:endParaRPr lang="ko-KR" altLang="en-US" sz="8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5" name="타원 234"/>
          <p:cNvSpPr/>
          <p:nvPr/>
        </p:nvSpPr>
        <p:spPr>
          <a:xfrm>
            <a:off x="3626661" y="2072292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2-2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36" name="타원 235"/>
          <p:cNvSpPr/>
          <p:nvPr/>
        </p:nvSpPr>
        <p:spPr>
          <a:xfrm>
            <a:off x="4169586" y="2072292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2-3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21" name="직각 삼각형 120"/>
          <p:cNvSpPr/>
          <p:nvPr/>
        </p:nvSpPr>
        <p:spPr>
          <a:xfrm flipH="1">
            <a:off x="11440379" y="5924462"/>
            <a:ext cx="684945" cy="743038"/>
          </a:xfrm>
          <a:prstGeom prst="rtTriangle">
            <a:avLst/>
          </a:prstGeom>
          <a:solidFill>
            <a:srgbClr val="0000FF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t">
            <a:no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8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수정</a:t>
            </a:r>
            <a:endParaRPr lang="ko-KR" altLang="en-US" sz="8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22" name="그룹 121"/>
          <p:cNvGrpSpPr/>
          <p:nvPr/>
        </p:nvGrpSpPr>
        <p:grpSpPr>
          <a:xfrm>
            <a:off x="747371" y="1369720"/>
            <a:ext cx="1738031" cy="407718"/>
            <a:chOff x="747371" y="1369720"/>
            <a:chExt cx="1738031" cy="407718"/>
          </a:xfrm>
        </p:grpSpPr>
        <p:sp>
          <p:nvSpPr>
            <p:cNvPr id="123" name="Window Body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16"/>
              </p:custDataLst>
            </p:nvPr>
          </p:nvSpPr>
          <p:spPr>
            <a:xfrm>
              <a:off x="747371" y="1369720"/>
              <a:ext cx="1738031" cy="40771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4" name="모서리가 둥근 직사각형 123"/>
            <p:cNvSpPr/>
            <p:nvPr/>
          </p:nvSpPr>
          <p:spPr>
            <a:xfrm>
              <a:off x="861143" y="1461464"/>
              <a:ext cx="1262481" cy="22664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txBody>
            <a:bodyPr wrap="none" lIns="36000" tIns="36000" rIns="36000" bIns="36000" rtlCol="0" anchor="ctr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 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125" name="모서리가 둥근 직사각형 124"/>
            <p:cNvSpPr/>
            <p:nvPr/>
          </p:nvSpPr>
          <p:spPr>
            <a:xfrm>
              <a:off x="2119172" y="1461464"/>
              <a:ext cx="316887" cy="220377"/>
            </a:xfrm>
            <a:prstGeom prst="roundRect">
              <a:avLst>
                <a:gd name="adj" fmla="val 5365"/>
              </a:avLst>
            </a:prstGeom>
            <a:solidFill>
              <a:schemeClr val="bg1"/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9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835" y="1490700"/>
              <a:ext cx="147005" cy="1567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627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00573" y="870836"/>
            <a:ext cx="914400" cy="288032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서식 관리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850417" y="1268760"/>
            <a:ext cx="7831731" cy="952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60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서식 상세 정보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51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결재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서식 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서식 관리 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서식 정보</a:t>
            </a:r>
            <a:endParaRPr lang="ko-KR" altLang="en-US" sz="8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2671986" y="1843621"/>
            <a:ext cx="914400" cy="283905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endParaRPr lang="ko-KR" altLang="en-US" sz="900" b="1" smtClean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585369"/>
              </p:ext>
            </p:extLst>
          </p:nvPr>
        </p:nvGraphicFramePr>
        <p:xfrm>
          <a:off x="2612145" y="2550254"/>
          <a:ext cx="6432364" cy="11364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781">
                  <a:extLst>
                    <a:ext uri="{9D8B030D-6E8A-4147-A177-3AD203B41FA5}">
                      <a16:colId xmlns:a16="http://schemas.microsoft.com/office/drawing/2014/main" val="3845570895"/>
                    </a:ext>
                  </a:extLst>
                </a:gridCol>
                <a:gridCol w="5256583">
                  <a:extLst>
                    <a:ext uri="{9D8B030D-6E8A-4147-A177-3AD203B41FA5}">
                      <a16:colId xmlns:a16="http://schemas.microsoft.com/office/drawing/2014/main" val="3095745359"/>
                    </a:ext>
                  </a:extLst>
                </a:gridCol>
              </a:tblGrid>
              <a:tr h="3152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서식명 </a:t>
                      </a:r>
                      <a:r>
                        <a:rPr lang="en-US" altLang="ko-KR" sz="800" b="0" smtClean="0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* </a:t>
                      </a:r>
                      <a:endParaRPr lang="ko-KR" altLang="en-US" sz="800" b="0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경조비 신청서</a:t>
                      </a:r>
                      <a:endParaRPr lang="ko-KR" altLang="en-US" sz="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240176"/>
                  </a:ext>
                </a:extLst>
              </a:tr>
              <a:tr h="8212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서식 설명</a:t>
                      </a:r>
                      <a:endParaRPr lang="en-US" altLang="ko-KR" sz="800" b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경조비 신청시 사용되는 서식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165314"/>
                  </a:ext>
                </a:extLst>
              </a:tr>
            </a:tbl>
          </a:graphicData>
        </a:graphic>
      </p:graphicFrame>
      <p:sp>
        <p:nvSpPr>
          <p:cNvPr id="69" name="직사각형 68"/>
          <p:cNvSpPr/>
          <p:nvPr/>
        </p:nvSpPr>
        <p:spPr>
          <a:xfrm>
            <a:off x="3848599" y="2608854"/>
            <a:ext cx="2876423" cy="16725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3848599" y="2904129"/>
            <a:ext cx="5009651" cy="54448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50" name="표 1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275128"/>
              </p:ext>
            </p:extLst>
          </p:nvPr>
        </p:nvGraphicFramePr>
        <p:xfrm>
          <a:off x="2612145" y="3683903"/>
          <a:ext cx="6432364" cy="1891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781">
                  <a:extLst>
                    <a:ext uri="{9D8B030D-6E8A-4147-A177-3AD203B41FA5}">
                      <a16:colId xmlns:a16="http://schemas.microsoft.com/office/drawing/2014/main" val="2455209323"/>
                    </a:ext>
                  </a:extLst>
                </a:gridCol>
                <a:gridCol w="5256583">
                  <a:extLst>
                    <a:ext uri="{9D8B030D-6E8A-4147-A177-3AD203B41FA5}">
                      <a16:colId xmlns:a16="http://schemas.microsoft.com/office/drawing/2014/main" val="3789796816"/>
                    </a:ext>
                  </a:extLst>
                </a:gridCol>
              </a:tblGrid>
              <a:tr h="3152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서식 사용 여부</a:t>
                      </a:r>
                      <a:endParaRPr lang="ko-KR" altLang="en-US" sz="8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8652750"/>
                  </a:ext>
                </a:extLst>
              </a:tr>
              <a:tr h="3152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종류</a:t>
                      </a:r>
                      <a:endParaRPr lang="ko-KR" altLang="en-US" sz="8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1153623"/>
                  </a:ext>
                </a:extLst>
              </a:tr>
              <a:tr h="3152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시행변환</a:t>
                      </a:r>
                      <a:endParaRPr lang="ko-KR" altLang="en-US" sz="8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895728"/>
                  </a:ext>
                </a:extLst>
              </a:tr>
              <a:tr h="3152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분류</a:t>
                      </a:r>
                      <a:endParaRPr lang="ko-KR" altLang="en-US" sz="8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666221"/>
                  </a:ext>
                </a:extLst>
              </a:tr>
              <a:tr h="3152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수신 부서내 수정</a:t>
                      </a:r>
                      <a:endParaRPr lang="ko-KR" altLang="en-US" sz="8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322704"/>
                  </a:ext>
                </a:extLst>
              </a:tr>
              <a:tr h="3152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서식 편집</a:t>
                      </a:r>
                      <a:endParaRPr lang="ko-KR" altLang="en-US" sz="8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8902692"/>
                  </a:ext>
                </a:extLst>
              </a:tr>
            </a:tbl>
          </a:graphicData>
        </a:graphic>
      </p:graphicFrame>
      <p:grpSp>
        <p:nvGrpSpPr>
          <p:cNvPr id="73" name="그룹 72"/>
          <p:cNvGrpSpPr/>
          <p:nvPr/>
        </p:nvGrpSpPr>
        <p:grpSpPr>
          <a:xfrm>
            <a:off x="3871260" y="4712764"/>
            <a:ext cx="779619" cy="183428"/>
            <a:chOff x="4055390" y="4077083"/>
            <a:chExt cx="779619" cy="183428"/>
          </a:xfrm>
        </p:grpSpPr>
        <p:sp>
          <p:nvSpPr>
            <p:cNvPr id="74" name="직사각형 73"/>
            <p:cNvSpPr/>
            <p:nvPr/>
          </p:nvSpPr>
          <p:spPr>
            <a:xfrm>
              <a:off x="4055390" y="4077083"/>
              <a:ext cx="772275" cy="167253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none" lIns="36000" tIns="36000" rIns="36000" bIns="36000" rtlCol="0" anchor="ctr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Html </a:t>
              </a:r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서식</a:t>
              </a: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 rot="5400000">
              <a:off x="4638010" y="4063513"/>
              <a:ext cx="155817" cy="238180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r>
                <a:rPr lang="en-US" altLang="ko-KR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&gt;</a:t>
              </a:r>
              <a:endPara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  <p:sp>
        <p:nvSpPr>
          <p:cNvPr id="153" name="TextBox 152"/>
          <p:cNvSpPr txBox="1"/>
          <p:nvPr/>
        </p:nvSpPr>
        <p:spPr>
          <a:xfrm>
            <a:off x="3948937" y="3727028"/>
            <a:ext cx="2187837" cy="259110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사용   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                       사용 안함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(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숨김 처리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)</a:t>
            </a:r>
            <a:endParaRPr lang="ko-KR" altLang="en-US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54" name="타원 153"/>
          <p:cNvSpPr/>
          <p:nvPr/>
        </p:nvSpPr>
        <p:spPr>
          <a:xfrm>
            <a:off x="3871260" y="3789681"/>
            <a:ext cx="132600" cy="13285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144000" tIns="36000" rIns="36000" bIns="36000" rtlCol="0" anchor="ctr">
            <a:noAutofit/>
          </a:bodyPr>
          <a:lstStyle/>
          <a:p>
            <a:pPr algn="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5" name="자유형 154"/>
          <p:cNvSpPr/>
          <p:nvPr/>
        </p:nvSpPr>
        <p:spPr>
          <a:xfrm>
            <a:off x="3885029" y="3793921"/>
            <a:ext cx="123825" cy="100482"/>
          </a:xfrm>
          <a:custGeom>
            <a:avLst/>
            <a:gdLst>
              <a:gd name="connsiteX0" fmla="*/ 0 w 190500"/>
              <a:gd name="connsiteY0" fmla="*/ 95250 h 209550"/>
              <a:gd name="connsiteX1" fmla="*/ 76200 w 190500"/>
              <a:gd name="connsiteY1" fmla="*/ 209550 h 209550"/>
              <a:gd name="connsiteX2" fmla="*/ 190500 w 190500"/>
              <a:gd name="connsiteY2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500" h="209550">
                <a:moveTo>
                  <a:pt x="0" y="95250"/>
                </a:moveTo>
                <a:lnTo>
                  <a:pt x="76200" y="209550"/>
                </a:lnTo>
                <a:lnTo>
                  <a:pt x="190500" y="0"/>
                </a:lnTo>
              </a:path>
            </a:pathLst>
          </a:cu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타원 155"/>
          <p:cNvSpPr/>
          <p:nvPr/>
        </p:nvSpPr>
        <p:spPr>
          <a:xfrm>
            <a:off x="4816916" y="3789681"/>
            <a:ext cx="132600" cy="13285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144000" tIns="36000" rIns="36000" bIns="36000" rtlCol="0" anchor="ctr">
            <a:noAutofit/>
          </a:bodyPr>
          <a:lstStyle/>
          <a:p>
            <a:pPr algn="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06" name="그룹 105"/>
          <p:cNvGrpSpPr/>
          <p:nvPr/>
        </p:nvGrpSpPr>
        <p:grpSpPr>
          <a:xfrm>
            <a:off x="3871260" y="4077024"/>
            <a:ext cx="779619" cy="183428"/>
            <a:chOff x="4055390" y="4077083"/>
            <a:chExt cx="779619" cy="183428"/>
          </a:xfrm>
        </p:grpSpPr>
        <p:sp>
          <p:nvSpPr>
            <p:cNvPr id="107" name="직사각형 106"/>
            <p:cNvSpPr/>
            <p:nvPr/>
          </p:nvSpPr>
          <p:spPr>
            <a:xfrm>
              <a:off x="4055390" y="4077083"/>
              <a:ext cx="772275" cy="167253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none" lIns="36000" tIns="36000" rIns="36000" bIns="36000" rtlCol="0" anchor="ctr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일반</a:t>
              </a:r>
              <a:r>
                <a:rPr lang="en-US" altLang="ko-KR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서식</a:t>
              </a: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 rot="5400000">
              <a:off x="4638010" y="4063513"/>
              <a:ext cx="155817" cy="238180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r>
                <a:rPr lang="en-US" altLang="ko-KR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&gt;</a:t>
              </a:r>
              <a:endPara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731964" y="4070382"/>
            <a:ext cx="1706935" cy="180618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// </a:t>
            </a:r>
            <a:r>
              <a:rPr lang="ko-KR" altLang="en-US" sz="800" u="sng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발수신서식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 통합서식  시행서식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6391466" y="2630249"/>
            <a:ext cx="914400" cy="140953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pPr algn="r"/>
            <a:r>
              <a:rPr lang="en-US" altLang="ko-KR" sz="80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/00 Byte</a:t>
            </a:r>
            <a:endParaRPr lang="ko-KR" altLang="en-US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81400" y="2390882"/>
            <a:ext cx="914400" cy="133243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pPr algn="r"/>
            <a:r>
              <a:rPr lang="en-US" altLang="ko-KR" sz="800" smtClean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*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필수 입력</a:t>
            </a:r>
          </a:p>
        </p:txBody>
      </p:sp>
      <p:graphicFrame>
        <p:nvGraphicFramePr>
          <p:cNvPr id="216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438200"/>
              </p:ext>
            </p:extLst>
          </p:nvPr>
        </p:nvGraphicFramePr>
        <p:xfrm>
          <a:off x="9290533" y="786383"/>
          <a:ext cx="2835141" cy="1241389"/>
        </p:xfrm>
        <a:graphic>
          <a:graphicData uri="http://schemas.openxmlformats.org/drawingml/2006/table">
            <a:tbl>
              <a:tblPr/>
              <a:tblGrid>
                <a:gridCol w="333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1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73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DESCRIPTION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각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항목을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tab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형식으로 구분하여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클릭시 해당 영역으로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포커싱 처리하고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화면 스크롤시 고정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732326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2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&lt;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종류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&gt;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에서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‘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발수신 서식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’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 선택시에만 출력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클릭시 출력되는 화면은 사용자단 참조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작업 예정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)</a:t>
                      </a: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736587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3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서식 편집기 실행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팝업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)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9" name="TextBox 118"/>
          <p:cNvSpPr txBox="1"/>
          <p:nvPr/>
        </p:nvSpPr>
        <p:spPr>
          <a:xfrm>
            <a:off x="10222328" y="308595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BA1.2.1</a:t>
            </a:r>
            <a:endParaRPr lang="ko-KR" altLang="en-US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224" name="직선 연결선 223"/>
          <p:cNvCxnSpPr/>
          <p:nvPr/>
        </p:nvCxnSpPr>
        <p:spPr>
          <a:xfrm>
            <a:off x="2612145" y="1665759"/>
            <a:ext cx="6436183" cy="0"/>
          </a:xfrm>
          <a:prstGeom prst="lin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5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1"/>
            </p:custDataLst>
          </p:nvPr>
        </p:nvSpPr>
        <p:spPr>
          <a:xfrm>
            <a:off x="2762006" y="1371279"/>
            <a:ext cx="1021484" cy="29448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서식함 정보</a:t>
            </a:r>
            <a:endParaRPr lang="en-US" sz="800" dirty="0">
              <a:solidFill>
                <a:schemeClr val="bg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226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2"/>
            </p:custDataLst>
          </p:nvPr>
        </p:nvSpPr>
        <p:spPr>
          <a:xfrm>
            <a:off x="3766746" y="1371279"/>
            <a:ext cx="1021484" cy="294480"/>
          </a:xfrm>
          <a:prstGeom prst="rect">
            <a:avLst/>
          </a:prstGeom>
          <a:solidFill>
            <a:srgbClr val="FFFFFF"/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서식 정보</a:t>
            </a:r>
            <a:endParaRPr lang="en-US" sz="8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871260" y="5332261"/>
            <a:ext cx="1245863" cy="189027"/>
            <a:chOff x="3871260" y="4941168"/>
            <a:chExt cx="1245863" cy="189027"/>
          </a:xfrm>
        </p:grpSpPr>
        <p:sp>
          <p:nvSpPr>
            <p:cNvPr id="99" name="모서리가 둥근 직사각형 98"/>
            <p:cNvSpPr/>
            <p:nvPr/>
          </p:nvSpPr>
          <p:spPr>
            <a:xfrm>
              <a:off x="3871260" y="4941168"/>
              <a:ext cx="1245863" cy="18902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smtClean="0">
                  <a:solidFill>
                    <a:schemeClr val="bg1"/>
                  </a:solidFill>
                  <a:latin typeface="+mj-ea"/>
                  <a:ea typeface="+mj-ea"/>
                </a:rPr>
                <a:t> 서식 편집기</a:t>
              </a:r>
              <a:endParaRPr lang="ko-KR" altLang="en-US" sz="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4335" y="4959151"/>
              <a:ext cx="152994" cy="152994"/>
            </a:xfrm>
            <a:prstGeom prst="rect">
              <a:avLst/>
            </a:prstGeom>
          </p:spPr>
        </p:pic>
      </p:grpSp>
      <p:grpSp>
        <p:nvGrpSpPr>
          <p:cNvPr id="258" name="그룹 257"/>
          <p:cNvGrpSpPr/>
          <p:nvPr/>
        </p:nvGrpSpPr>
        <p:grpSpPr>
          <a:xfrm>
            <a:off x="3871260" y="4984328"/>
            <a:ext cx="2265514" cy="259110"/>
            <a:chOff x="3848682" y="4881830"/>
            <a:chExt cx="2265514" cy="259110"/>
          </a:xfrm>
        </p:grpSpPr>
        <p:sp>
          <p:nvSpPr>
            <p:cNvPr id="259" name="TextBox 258"/>
            <p:cNvSpPr txBox="1"/>
            <p:nvPr/>
          </p:nvSpPr>
          <p:spPr>
            <a:xfrm>
              <a:off x="3926359" y="4881830"/>
              <a:ext cx="2187837" cy="259110"/>
            </a:xfrm>
            <a:prstGeom prst="rect">
              <a:avLst/>
            </a:prstGeom>
            <a:noFill/>
          </p:spPr>
          <p:txBody>
            <a:bodyPr wrap="none" lIns="72000" rIns="72000" rtlCol="0" anchor="ctr">
              <a:noAutofit/>
            </a:bodyPr>
            <a:lstStyle/>
            <a:p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 </a:t>
              </a:r>
              <a:r>
                <a:rPr lang="ko-KR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사용   </a:t>
              </a:r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                        사용 안함</a:t>
              </a:r>
            </a:p>
          </p:txBody>
        </p:sp>
        <p:sp>
          <p:nvSpPr>
            <p:cNvPr id="260" name="타원 259"/>
            <p:cNvSpPr/>
            <p:nvPr/>
          </p:nvSpPr>
          <p:spPr>
            <a:xfrm>
              <a:off x="3848682" y="4944483"/>
              <a:ext cx="132600" cy="132850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144000" tIns="36000" rIns="36000" bIns="36000" rtlCol="0" anchor="ctr">
              <a:noAutofit/>
            </a:bodyPr>
            <a:lstStyle/>
            <a:p>
              <a:pPr algn="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61" name="자유형 260"/>
            <p:cNvSpPr/>
            <p:nvPr/>
          </p:nvSpPr>
          <p:spPr>
            <a:xfrm>
              <a:off x="3862451" y="4948723"/>
              <a:ext cx="123825" cy="100482"/>
            </a:xfrm>
            <a:custGeom>
              <a:avLst/>
              <a:gdLst>
                <a:gd name="connsiteX0" fmla="*/ 0 w 190500"/>
                <a:gd name="connsiteY0" fmla="*/ 95250 h 209550"/>
                <a:gd name="connsiteX1" fmla="*/ 76200 w 190500"/>
                <a:gd name="connsiteY1" fmla="*/ 209550 h 209550"/>
                <a:gd name="connsiteX2" fmla="*/ 190500 w 190500"/>
                <a:gd name="connsiteY2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0" h="209550">
                  <a:moveTo>
                    <a:pt x="0" y="95250"/>
                  </a:moveTo>
                  <a:lnTo>
                    <a:pt x="76200" y="209550"/>
                  </a:lnTo>
                  <a:lnTo>
                    <a:pt x="190500" y="0"/>
                  </a:lnTo>
                </a:path>
              </a:pathLst>
            </a:cu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2" name="타원 261"/>
            <p:cNvSpPr/>
            <p:nvPr/>
          </p:nvSpPr>
          <p:spPr>
            <a:xfrm>
              <a:off x="4794338" y="4944483"/>
              <a:ext cx="132600" cy="132850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144000" tIns="36000" rIns="36000" bIns="36000" rtlCol="0" anchor="ctr">
              <a:noAutofit/>
            </a:bodyPr>
            <a:lstStyle/>
            <a:p>
              <a:pPr algn="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263" name="직사각형 262"/>
          <p:cNvSpPr/>
          <p:nvPr/>
        </p:nvSpPr>
        <p:spPr>
          <a:xfrm>
            <a:off x="2610350" y="4294780"/>
            <a:ext cx="6434160" cy="37164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시행 변환</a:t>
            </a: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1" name="직사각형 220"/>
          <p:cNvSpPr/>
          <p:nvPr/>
        </p:nvSpPr>
        <p:spPr>
          <a:xfrm>
            <a:off x="3871260" y="4391349"/>
            <a:ext cx="1864700" cy="167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2" name="모서리가 둥근 직사각형 221"/>
          <p:cNvSpPr/>
          <p:nvPr/>
        </p:nvSpPr>
        <p:spPr>
          <a:xfrm>
            <a:off x="5585431" y="4391349"/>
            <a:ext cx="402413" cy="167253"/>
          </a:xfrm>
          <a:prstGeom prst="roundRect">
            <a:avLst>
              <a:gd name="adj" fmla="val 23670"/>
            </a:avLst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23" name="그림 2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337" y="4391263"/>
            <a:ext cx="170915" cy="170915"/>
          </a:xfrm>
          <a:prstGeom prst="rect">
            <a:avLst/>
          </a:prstGeom>
        </p:spPr>
      </p:pic>
      <p:sp>
        <p:nvSpPr>
          <p:cNvPr id="2" name="자유형 1"/>
          <p:cNvSpPr/>
          <p:nvPr/>
        </p:nvSpPr>
        <p:spPr>
          <a:xfrm>
            <a:off x="5282075" y="4222425"/>
            <a:ext cx="104499" cy="257175"/>
          </a:xfrm>
          <a:custGeom>
            <a:avLst/>
            <a:gdLst>
              <a:gd name="connsiteX0" fmla="*/ 38100 w 114949"/>
              <a:gd name="connsiteY0" fmla="*/ 0 h 257175"/>
              <a:gd name="connsiteX1" fmla="*/ 114300 w 114949"/>
              <a:gd name="connsiteY1" fmla="*/ 114300 h 257175"/>
              <a:gd name="connsiteX2" fmla="*/ 0 w 114949"/>
              <a:gd name="connsiteY2" fmla="*/ 257175 h 25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949" h="257175">
                <a:moveTo>
                  <a:pt x="38100" y="0"/>
                </a:moveTo>
                <a:cubicBezTo>
                  <a:pt x="79375" y="35719"/>
                  <a:pt x="120650" y="71438"/>
                  <a:pt x="114300" y="114300"/>
                </a:cubicBezTo>
                <a:cubicBezTo>
                  <a:pt x="107950" y="157162"/>
                  <a:pt x="53975" y="207168"/>
                  <a:pt x="0" y="257175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sm" len="sm"/>
            <a:tailEnd type="triangle" w="med" len="me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직사각형 263"/>
          <p:cNvSpPr/>
          <p:nvPr/>
        </p:nvSpPr>
        <p:spPr>
          <a:xfrm>
            <a:off x="2610350" y="4294780"/>
            <a:ext cx="1173140" cy="37164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시행 변환</a:t>
            </a:r>
            <a:r>
              <a:rPr lang="en-US" altLang="ko-KR" sz="800" b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*</a:t>
            </a:r>
            <a:endParaRPr lang="ko-KR" altLang="en-US" sz="800" b="1" dirty="0" smtClean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944041" y="3468449"/>
            <a:ext cx="914400" cy="140953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pPr algn="r"/>
            <a:r>
              <a:rPr lang="en-US" altLang="ko-KR" sz="80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/00 Byte</a:t>
            </a:r>
            <a:endParaRPr lang="ko-KR" altLang="en-US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646778" y="1871439"/>
            <a:ext cx="2153821" cy="237811"/>
            <a:chOff x="2646778" y="1871439"/>
            <a:chExt cx="2153821" cy="237811"/>
          </a:xfrm>
        </p:grpSpPr>
        <p:sp>
          <p:nvSpPr>
            <p:cNvPr id="3" name="TextBox 2"/>
            <p:cNvSpPr txBox="1"/>
            <p:nvPr/>
          </p:nvSpPr>
          <p:spPr>
            <a:xfrm>
              <a:off x="2646778" y="1871439"/>
              <a:ext cx="2153821" cy="205011"/>
            </a:xfrm>
            <a:prstGeom prst="rect">
              <a:avLst/>
            </a:prstGeom>
            <a:noFill/>
          </p:spPr>
          <p:txBody>
            <a:bodyPr wrap="none" lIns="72000" rIns="72000" rtlCol="0" anchor="ctr">
              <a:noAutofit/>
            </a:bodyPr>
            <a:lstStyle/>
            <a:p>
              <a:r>
                <a:rPr lang="ko-KR" altLang="en-US" sz="900" b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서식 기본</a:t>
              </a:r>
              <a:r>
                <a:rPr lang="ko-KR" altLang="en-US" sz="9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          </a:t>
              </a:r>
              <a:r>
                <a:rPr lang="ko-KR" altLang="en-US" sz="900" smtClean="0">
                  <a:solidFill>
                    <a:schemeClr val="bg1">
                      <a:lumMod val="7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결재선</a:t>
              </a: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2684459" y="2109250"/>
              <a:ext cx="521401" cy="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타원 130"/>
          <p:cNvSpPr/>
          <p:nvPr/>
        </p:nvSpPr>
        <p:spPr>
          <a:xfrm>
            <a:off x="2547292" y="1735392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32" name="타원 131"/>
          <p:cNvSpPr/>
          <p:nvPr/>
        </p:nvSpPr>
        <p:spPr>
          <a:xfrm>
            <a:off x="3471217" y="4393435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33" name="타원 132"/>
          <p:cNvSpPr/>
          <p:nvPr/>
        </p:nvSpPr>
        <p:spPr>
          <a:xfrm>
            <a:off x="5014267" y="5260210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3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75867" y="2281808"/>
            <a:ext cx="1015058" cy="242317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r>
              <a:rPr lang="ko-KR" altLang="en-US" sz="8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기본 정보</a:t>
            </a:r>
          </a:p>
        </p:txBody>
      </p:sp>
      <p:sp>
        <p:nvSpPr>
          <p:cNvPr id="158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3"/>
            </p:custDataLst>
          </p:nvPr>
        </p:nvSpPr>
        <p:spPr>
          <a:xfrm>
            <a:off x="747176" y="1777438"/>
            <a:ext cx="1738031" cy="489006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b="1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60" name="그룹 159"/>
          <p:cNvGrpSpPr/>
          <p:nvPr/>
        </p:nvGrpSpPr>
        <p:grpSpPr>
          <a:xfrm>
            <a:off x="1050294" y="3573016"/>
            <a:ext cx="1218126" cy="288032"/>
            <a:chOff x="926510" y="2924944"/>
            <a:chExt cx="1218126" cy="288032"/>
          </a:xfrm>
        </p:grpSpPr>
        <p:grpSp>
          <p:nvGrpSpPr>
            <p:cNvPr id="161" name="그룹 160"/>
            <p:cNvGrpSpPr/>
            <p:nvPr/>
          </p:nvGrpSpPr>
          <p:grpSpPr>
            <a:xfrm>
              <a:off x="926510" y="2924944"/>
              <a:ext cx="1218126" cy="288032"/>
              <a:chOff x="737164" y="1710288"/>
              <a:chExt cx="1218126" cy="288032"/>
            </a:xfrm>
          </p:grpSpPr>
          <p:sp>
            <p:nvSpPr>
              <p:cNvPr id="163" name="TextBox 162"/>
              <p:cNvSpPr txBox="1"/>
              <p:nvPr/>
            </p:nvSpPr>
            <p:spPr>
              <a:xfrm>
                <a:off x="1040890" y="1710288"/>
                <a:ext cx="914400" cy="288032"/>
              </a:xfrm>
              <a:prstGeom prst="rect">
                <a:avLst/>
              </a:prstGeom>
              <a:noFill/>
            </p:spPr>
            <p:txBody>
              <a:bodyPr wrap="none" lIns="36000" rIns="36000" rtlCol="0" anchor="ctr">
                <a:noAutofit/>
              </a:bodyPr>
              <a:lstStyle/>
              <a:p>
                <a:r>
                  <a:rPr lang="ko-KR" altLang="en-US" sz="80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고딕" panose="020B0600000101010101" charset="-127"/>
                    <a:ea typeface="나눔고딕" panose="020B0600000101010101" charset="-127"/>
                  </a:rPr>
                  <a:t>부서 서식</a:t>
                </a:r>
                <a:endPara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endParaRPr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737164" y="1778043"/>
                <a:ext cx="125001" cy="12629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none" lIns="72000" rIns="72000" rtlCol="0" anchor="ctr">
                <a:noAutofit/>
              </a:bodyPr>
              <a:lstStyle/>
              <a:p>
                <a:pPr algn="ctr"/>
                <a:r>
                  <a:rPr lang="en-US" altLang="ko-KR" sz="1100" smtClean="0">
                    <a:solidFill>
                      <a:schemeClr val="bg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+</a:t>
                </a:r>
                <a:endParaRPr lang="ko-KR" altLang="en-US" sz="110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  <p:pic>
          <p:nvPicPr>
            <p:cNvPr id="162" name="그림 16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690" y="3006031"/>
              <a:ext cx="110241" cy="110241"/>
            </a:xfrm>
            <a:prstGeom prst="rect">
              <a:avLst/>
            </a:prstGeom>
          </p:spPr>
        </p:pic>
      </p:grpSp>
      <p:sp>
        <p:nvSpPr>
          <p:cNvPr id="165" name="TextBox 164"/>
          <p:cNvSpPr txBox="1"/>
          <p:nvPr/>
        </p:nvSpPr>
        <p:spPr>
          <a:xfrm>
            <a:off x="1354019" y="2416349"/>
            <a:ext cx="914400" cy="288032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핸디소프트 서식</a:t>
            </a: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1050293" y="2489274"/>
            <a:ext cx="125001" cy="126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72000" rIns="72000" rtlCol="0" anchor="ctr">
            <a:noAutofit/>
          </a:bodyPr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endParaRPr lang="ko-KR" altLang="en-US" sz="11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67" name="꺾인 연결선 166"/>
          <p:cNvCxnSpPr>
            <a:stCxn id="170" idx="2"/>
            <a:endCxn id="164" idx="1"/>
          </p:cNvCxnSpPr>
          <p:nvPr/>
        </p:nvCxnSpPr>
        <p:spPr>
          <a:xfrm rot="16200000" flipH="1">
            <a:off x="279803" y="2933426"/>
            <a:ext cx="1404612" cy="136370"/>
          </a:xfrm>
          <a:prstGeom prst="bentConnector2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8" name="그룹 167"/>
          <p:cNvGrpSpPr/>
          <p:nvPr/>
        </p:nvGrpSpPr>
        <p:grpSpPr>
          <a:xfrm>
            <a:off x="851423" y="2100089"/>
            <a:ext cx="1218126" cy="288032"/>
            <a:chOff x="727639" y="1312540"/>
            <a:chExt cx="1218126" cy="288032"/>
          </a:xfrm>
        </p:grpSpPr>
        <p:sp>
          <p:nvSpPr>
            <p:cNvPr id="169" name="TextBox 168"/>
            <p:cNvSpPr txBox="1"/>
            <p:nvPr/>
          </p:nvSpPr>
          <p:spPr>
            <a:xfrm>
              <a:off x="1031365" y="1312540"/>
              <a:ext cx="914400" cy="288032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r>
                <a:rPr lang="ko-KR" altLang="en-US" sz="8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기안</a:t>
              </a:r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727639" y="1385465"/>
              <a:ext cx="125001" cy="12629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en-US" altLang="ko-KR" sz="110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-</a:t>
              </a:r>
              <a:endParaRPr lang="ko-KR" altLang="en-US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pic>
          <p:nvPicPr>
            <p:cNvPr id="171" name="그림 17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291" y="1388815"/>
              <a:ext cx="123607" cy="123607"/>
            </a:xfrm>
            <a:prstGeom prst="rect">
              <a:avLst/>
            </a:prstGeom>
          </p:spPr>
        </p:pic>
      </p:grpSp>
      <p:grpSp>
        <p:nvGrpSpPr>
          <p:cNvPr id="172" name="그룹 171"/>
          <p:cNvGrpSpPr/>
          <p:nvPr/>
        </p:nvGrpSpPr>
        <p:grpSpPr>
          <a:xfrm>
            <a:off x="1217933" y="2690669"/>
            <a:ext cx="1218126" cy="288032"/>
            <a:chOff x="926509" y="1578707"/>
            <a:chExt cx="1218126" cy="288032"/>
          </a:xfrm>
        </p:grpSpPr>
        <p:grpSp>
          <p:nvGrpSpPr>
            <p:cNvPr id="173" name="그룹 172"/>
            <p:cNvGrpSpPr/>
            <p:nvPr/>
          </p:nvGrpSpPr>
          <p:grpSpPr>
            <a:xfrm>
              <a:off x="926509" y="1578707"/>
              <a:ext cx="1218126" cy="288032"/>
              <a:chOff x="737164" y="1715204"/>
              <a:chExt cx="1218126" cy="288032"/>
            </a:xfrm>
          </p:grpSpPr>
          <p:sp>
            <p:nvSpPr>
              <p:cNvPr id="175" name="TextBox 174"/>
              <p:cNvSpPr txBox="1"/>
              <p:nvPr/>
            </p:nvSpPr>
            <p:spPr>
              <a:xfrm>
                <a:off x="1040890" y="1715204"/>
                <a:ext cx="914400" cy="288032"/>
              </a:xfrm>
              <a:prstGeom prst="rect">
                <a:avLst/>
              </a:prstGeom>
              <a:noFill/>
            </p:spPr>
            <p:txBody>
              <a:bodyPr wrap="none" lIns="36000" rIns="36000" rtlCol="0" anchor="ctr">
                <a:noAutofit/>
              </a:bodyPr>
              <a:lstStyle/>
              <a:p>
                <a:r>
                  <a:rPr lang="ko-KR" altLang="en-US" sz="8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B0600000101010101" charset="-127"/>
                    <a:ea typeface="나눔고딕" panose="020B0600000101010101" charset="-127"/>
                  </a:rPr>
                  <a:t>신청서 양식함</a:t>
                </a:r>
                <a:endPara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endParaRPr>
              </a:p>
            </p:txBody>
          </p:sp>
          <p:sp>
            <p:nvSpPr>
              <p:cNvPr id="176" name="TextBox 175"/>
              <p:cNvSpPr txBox="1"/>
              <p:nvPr/>
            </p:nvSpPr>
            <p:spPr>
              <a:xfrm>
                <a:off x="737164" y="1788129"/>
                <a:ext cx="125001" cy="12629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none" lIns="72000" rIns="72000" rtlCol="0" anchor="ctr">
                <a:noAutofit/>
              </a:bodyPr>
              <a:lstStyle/>
              <a:p>
                <a:pPr algn="ctr"/>
                <a:r>
                  <a:rPr lang="en-US" altLang="ko-KR" sz="1100" smtClean="0">
                    <a:solidFill>
                      <a:schemeClr val="bg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+</a:t>
                </a:r>
                <a:endParaRPr lang="ko-KR" altLang="en-US" sz="110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  <p:pic>
          <p:nvPicPr>
            <p:cNvPr id="174" name="그림 17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689" y="1667204"/>
              <a:ext cx="110241" cy="110241"/>
            </a:xfrm>
            <a:prstGeom prst="rect">
              <a:avLst/>
            </a:prstGeom>
          </p:spPr>
        </p:pic>
      </p:grpSp>
      <p:grpSp>
        <p:nvGrpSpPr>
          <p:cNvPr id="177" name="그룹 176"/>
          <p:cNvGrpSpPr/>
          <p:nvPr/>
        </p:nvGrpSpPr>
        <p:grpSpPr>
          <a:xfrm>
            <a:off x="1217933" y="2996952"/>
            <a:ext cx="1218126" cy="288032"/>
            <a:chOff x="926509" y="1578707"/>
            <a:chExt cx="1218126" cy="288032"/>
          </a:xfrm>
        </p:grpSpPr>
        <p:grpSp>
          <p:nvGrpSpPr>
            <p:cNvPr id="178" name="그룹 177"/>
            <p:cNvGrpSpPr/>
            <p:nvPr/>
          </p:nvGrpSpPr>
          <p:grpSpPr>
            <a:xfrm>
              <a:off x="926509" y="1578707"/>
              <a:ext cx="1218126" cy="288032"/>
              <a:chOff x="737164" y="1715204"/>
              <a:chExt cx="1218126" cy="288032"/>
            </a:xfrm>
          </p:grpSpPr>
          <p:sp>
            <p:nvSpPr>
              <p:cNvPr id="180" name="TextBox 179"/>
              <p:cNvSpPr txBox="1"/>
              <p:nvPr/>
            </p:nvSpPr>
            <p:spPr>
              <a:xfrm>
                <a:off x="1040890" y="1715204"/>
                <a:ext cx="914400" cy="288032"/>
              </a:xfrm>
              <a:prstGeom prst="rect">
                <a:avLst/>
              </a:prstGeom>
              <a:noFill/>
            </p:spPr>
            <p:txBody>
              <a:bodyPr wrap="none" lIns="36000" rIns="36000" rtlCol="0" anchor="ctr">
                <a:noAutofit/>
              </a:bodyPr>
              <a:lstStyle/>
              <a:p>
                <a:r>
                  <a:rPr lang="ko-KR" altLang="en-US" sz="8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B0600000101010101" charset="-127"/>
                    <a:ea typeface="나눔고딕" panose="020B0600000101010101" charset="-127"/>
                  </a:rPr>
                  <a:t>보고서 양식함</a:t>
                </a:r>
                <a:endPara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endParaRPr>
              </a:p>
            </p:txBody>
          </p:sp>
          <p:sp>
            <p:nvSpPr>
              <p:cNvPr id="181" name="TextBox 180"/>
              <p:cNvSpPr txBox="1"/>
              <p:nvPr/>
            </p:nvSpPr>
            <p:spPr>
              <a:xfrm>
                <a:off x="737164" y="1788129"/>
                <a:ext cx="125001" cy="12629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none" lIns="72000" rIns="72000" rtlCol="0" anchor="ctr">
                <a:noAutofit/>
              </a:bodyPr>
              <a:lstStyle/>
              <a:p>
                <a:pPr algn="ctr"/>
                <a:r>
                  <a:rPr lang="en-US" altLang="ko-KR" sz="1100" smtClean="0">
                    <a:solidFill>
                      <a:schemeClr val="bg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+</a:t>
                </a:r>
                <a:endParaRPr lang="ko-KR" altLang="en-US" sz="110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  <p:pic>
          <p:nvPicPr>
            <p:cNvPr id="179" name="그림 17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689" y="1667204"/>
              <a:ext cx="110241" cy="110241"/>
            </a:xfrm>
            <a:prstGeom prst="rect">
              <a:avLst/>
            </a:prstGeom>
          </p:spPr>
        </p:pic>
      </p:grpSp>
      <p:grpSp>
        <p:nvGrpSpPr>
          <p:cNvPr id="182" name="그룹 181"/>
          <p:cNvGrpSpPr/>
          <p:nvPr/>
        </p:nvGrpSpPr>
        <p:grpSpPr>
          <a:xfrm>
            <a:off x="1217933" y="3284984"/>
            <a:ext cx="1218126" cy="288032"/>
            <a:chOff x="926509" y="1578707"/>
            <a:chExt cx="1218126" cy="288032"/>
          </a:xfrm>
        </p:grpSpPr>
        <p:grpSp>
          <p:nvGrpSpPr>
            <p:cNvPr id="183" name="그룹 182"/>
            <p:cNvGrpSpPr/>
            <p:nvPr/>
          </p:nvGrpSpPr>
          <p:grpSpPr>
            <a:xfrm>
              <a:off x="926509" y="1578707"/>
              <a:ext cx="1218126" cy="288032"/>
              <a:chOff x="737164" y="1715204"/>
              <a:chExt cx="1218126" cy="288032"/>
            </a:xfrm>
          </p:grpSpPr>
          <p:sp>
            <p:nvSpPr>
              <p:cNvPr id="185" name="TextBox 184"/>
              <p:cNvSpPr txBox="1"/>
              <p:nvPr/>
            </p:nvSpPr>
            <p:spPr>
              <a:xfrm>
                <a:off x="1040890" y="1715204"/>
                <a:ext cx="914400" cy="288032"/>
              </a:xfrm>
              <a:prstGeom prst="rect">
                <a:avLst/>
              </a:prstGeom>
              <a:noFill/>
            </p:spPr>
            <p:txBody>
              <a:bodyPr wrap="none" lIns="36000" rIns="36000" rtlCol="0" anchor="ctr">
                <a:noAutofit/>
              </a:bodyPr>
              <a:lstStyle/>
              <a:p>
                <a:r>
                  <a:rPr lang="ko-KR" altLang="en-US" sz="8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B0600000101010101" charset="-127"/>
                    <a:ea typeface="나눔고딕" panose="020B0600000101010101" charset="-127"/>
                  </a:rPr>
                  <a:t>결재 양식함</a:t>
                </a:r>
                <a:endPara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endParaRPr>
              </a:p>
            </p:txBody>
          </p:sp>
          <p:sp>
            <p:nvSpPr>
              <p:cNvPr id="186" name="TextBox 185"/>
              <p:cNvSpPr txBox="1"/>
              <p:nvPr/>
            </p:nvSpPr>
            <p:spPr>
              <a:xfrm>
                <a:off x="737164" y="1788129"/>
                <a:ext cx="125001" cy="12629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none" lIns="72000" rIns="72000" rtlCol="0" anchor="ctr">
                <a:noAutofit/>
              </a:bodyPr>
              <a:lstStyle/>
              <a:p>
                <a:pPr algn="ctr"/>
                <a:r>
                  <a:rPr lang="en-US" altLang="ko-KR" sz="1100" smtClean="0">
                    <a:solidFill>
                      <a:schemeClr val="bg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+</a:t>
                </a:r>
                <a:endParaRPr lang="ko-KR" altLang="en-US" sz="110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  <p:pic>
          <p:nvPicPr>
            <p:cNvPr id="184" name="그림 18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689" y="1667204"/>
              <a:ext cx="110241" cy="110241"/>
            </a:xfrm>
            <a:prstGeom prst="rect">
              <a:avLst/>
            </a:prstGeom>
          </p:spPr>
        </p:pic>
      </p:grpSp>
      <p:cxnSp>
        <p:nvCxnSpPr>
          <p:cNvPr id="187" name="꺾인 연결선 186"/>
          <p:cNvCxnSpPr>
            <a:stCxn id="166" idx="2"/>
            <a:endCxn id="176" idx="1"/>
          </p:cNvCxnSpPr>
          <p:nvPr/>
        </p:nvCxnSpPr>
        <p:spPr>
          <a:xfrm rot="16200000" flipH="1">
            <a:off x="1059776" y="2668582"/>
            <a:ext cx="211175" cy="105139"/>
          </a:xfrm>
          <a:prstGeom prst="bentConnector2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꺾인 연결선 187"/>
          <p:cNvCxnSpPr>
            <a:stCxn id="166" idx="2"/>
            <a:endCxn id="181" idx="1"/>
          </p:cNvCxnSpPr>
          <p:nvPr/>
        </p:nvCxnSpPr>
        <p:spPr>
          <a:xfrm rot="16200000" flipH="1">
            <a:off x="906634" y="2821724"/>
            <a:ext cx="517458" cy="105139"/>
          </a:xfrm>
          <a:prstGeom prst="bentConnector2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꺾인 연결선 188"/>
          <p:cNvCxnSpPr>
            <a:stCxn id="166" idx="2"/>
            <a:endCxn id="186" idx="1"/>
          </p:cNvCxnSpPr>
          <p:nvPr/>
        </p:nvCxnSpPr>
        <p:spPr>
          <a:xfrm rot="16200000" flipH="1">
            <a:off x="762618" y="2965740"/>
            <a:ext cx="805490" cy="105139"/>
          </a:xfrm>
          <a:prstGeom prst="bentConnector2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꺾인 연결선 189"/>
          <p:cNvCxnSpPr>
            <a:stCxn id="170" idx="2"/>
            <a:endCxn id="166" idx="1"/>
          </p:cNvCxnSpPr>
          <p:nvPr/>
        </p:nvCxnSpPr>
        <p:spPr>
          <a:xfrm rot="16200000" flipH="1">
            <a:off x="855551" y="2357677"/>
            <a:ext cx="253115" cy="136369"/>
          </a:xfrm>
          <a:prstGeom prst="bentConnector2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1" name="그림 19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912" y="2494230"/>
            <a:ext cx="123607" cy="123607"/>
          </a:xfrm>
          <a:prstGeom prst="rect">
            <a:avLst/>
          </a:prstGeom>
        </p:spPr>
      </p:pic>
      <p:sp>
        <p:nvSpPr>
          <p:cNvPr id="197" name="모서리가 둥근 직사각형 196"/>
          <p:cNvSpPr/>
          <p:nvPr/>
        </p:nvSpPr>
        <p:spPr>
          <a:xfrm>
            <a:off x="1581459" y="1873035"/>
            <a:ext cx="829927" cy="20827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ko-KR" altLang="en-US" sz="8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서식함 </a:t>
            </a:r>
            <a:r>
              <a:rPr lang="ko-KR" altLang="en-US" sz="8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</a:t>
            </a:r>
            <a:endParaRPr lang="ko-KR" altLang="en-US" sz="8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9" name="그림 19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6370" y="1820782"/>
            <a:ext cx="335309" cy="377985"/>
          </a:xfrm>
          <a:prstGeom prst="rect">
            <a:avLst/>
          </a:prstGeom>
        </p:spPr>
      </p:pic>
      <p:sp>
        <p:nvSpPr>
          <p:cNvPr id="201" name="모서리가 둥근 직사각형 200"/>
          <p:cNvSpPr/>
          <p:nvPr/>
        </p:nvSpPr>
        <p:spPr>
          <a:xfrm>
            <a:off x="1542780" y="2749883"/>
            <a:ext cx="769548" cy="148364"/>
          </a:xfrm>
          <a:prstGeom prst="roundRect">
            <a:avLst/>
          </a:prstGeom>
          <a:solidFill>
            <a:schemeClr val="tx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ko-KR" altLang="en-US" sz="8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신청서 양식함</a:t>
            </a:r>
            <a:endParaRPr lang="ko-KR" altLang="en-US" sz="8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5" name="직각 삼각형 204"/>
          <p:cNvSpPr/>
          <p:nvPr/>
        </p:nvSpPr>
        <p:spPr>
          <a:xfrm flipH="1">
            <a:off x="11440379" y="5924462"/>
            <a:ext cx="684945" cy="743038"/>
          </a:xfrm>
          <a:prstGeom prst="rtTriangle">
            <a:avLst/>
          </a:prstGeom>
          <a:solidFill>
            <a:srgbClr val="0000FF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t">
            <a:no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8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수정</a:t>
            </a:r>
            <a:endParaRPr lang="ko-KR" altLang="en-US" sz="8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616604" y="2545394"/>
            <a:ext cx="6553049" cy="3030129"/>
          </a:xfrm>
          <a:prstGeom prst="roundRect">
            <a:avLst>
              <a:gd name="adj" fmla="val 752"/>
            </a:avLst>
          </a:prstGeom>
          <a:noFill/>
          <a:ln>
            <a:solidFill>
              <a:srgbClr val="0000FF"/>
            </a:solidFill>
            <a:prstDash val="dash"/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아래쪽 화살표 9"/>
          <p:cNvSpPr/>
          <p:nvPr/>
        </p:nvSpPr>
        <p:spPr>
          <a:xfrm>
            <a:off x="8540453" y="5823520"/>
            <a:ext cx="504056" cy="720080"/>
          </a:xfrm>
          <a:prstGeom prst="downArrow">
            <a:avLst/>
          </a:prstGeom>
          <a:solidFill>
            <a:schemeClr val="bg1">
              <a:lumMod val="85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계속</a:t>
            </a: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95" name="그룹 94"/>
          <p:cNvGrpSpPr/>
          <p:nvPr/>
        </p:nvGrpSpPr>
        <p:grpSpPr>
          <a:xfrm>
            <a:off x="747371" y="1369720"/>
            <a:ext cx="1738031" cy="407718"/>
            <a:chOff x="747371" y="1369720"/>
            <a:chExt cx="1738031" cy="407718"/>
          </a:xfrm>
        </p:grpSpPr>
        <p:sp>
          <p:nvSpPr>
            <p:cNvPr id="96" name="Window Body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4"/>
              </p:custDataLst>
            </p:nvPr>
          </p:nvSpPr>
          <p:spPr>
            <a:xfrm>
              <a:off x="747371" y="1369720"/>
              <a:ext cx="1738031" cy="40771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7" name="모서리가 둥근 직사각형 96"/>
            <p:cNvSpPr/>
            <p:nvPr/>
          </p:nvSpPr>
          <p:spPr>
            <a:xfrm>
              <a:off x="861143" y="1461464"/>
              <a:ext cx="1262481" cy="22664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txBody>
            <a:bodyPr wrap="none" lIns="36000" tIns="36000" rIns="36000" bIns="36000" rtlCol="0" anchor="ctr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 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98" name="모서리가 둥근 직사각형 97"/>
            <p:cNvSpPr/>
            <p:nvPr/>
          </p:nvSpPr>
          <p:spPr>
            <a:xfrm>
              <a:off x="2119172" y="1461464"/>
              <a:ext cx="316887" cy="220377"/>
            </a:xfrm>
            <a:prstGeom prst="roundRect">
              <a:avLst>
                <a:gd name="adj" fmla="val 5365"/>
              </a:avLst>
            </a:prstGeom>
            <a:solidFill>
              <a:schemeClr val="bg1"/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9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00" name="그림 9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835" y="1490700"/>
              <a:ext cx="147005" cy="1567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017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그룹 69"/>
          <p:cNvGrpSpPr/>
          <p:nvPr/>
        </p:nvGrpSpPr>
        <p:grpSpPr>
          <a:xfrm>
            <a:off x="2612145" y="764704"/>
            <a:ext cx="6414789" cy="288726"/>
            <a:chOff x="2612145" y="5372522"/>
            <a:chExt cx="6414789" cy="288726"/>
          </a:xfrm>
        </p:grpSpPr>
        <p:cxnSp>
          <p:nvCxnSpPr>
            <p:cNvPr id="71" name="직선 연결선 70"/>
            <p:cNvCxnSpPr/>
            <p:nvPr/>
          </p:nvCxnSpPr>
          <p:spPr>
            <a:xfrm>
              <a:off x="2612145" y="5661248"/>
              <a:ext cx="6414789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2612145" y="5372522"/>
              <a:ext cx="914400" cy="283905"/>
            </a:xfrm>
            <a:prstGeom prst="rect">
              <a:avLst/>
            </a:prstGeom>
            <a:noFill/>
          </p:spPr>
          <p:txBody>
            <a:bodyPr wrap="none" lIns="72000" rIns="72000" rtlCol="0" anchor="ctr">
              <a:noAutofit/>
            </a:bodyPr>
            <a:lstStyle/>
            <a:p>
              <a:r>
                <a:rPr lang="ko-KR" altLang="en-US" sz="800" b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옵션 정보</a:t>
              </a:r>
            </a:p>
          </p:txBody>
        </p:sp>
      </p:grpSp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699151"/>
              </p:ext>
            </p:extLst>
          </p:nvPr>
        </p:nvGraphicFramePr>
        <p:xfrm>
          <a:off x="2597528" y="1268760"/>
          <a:ext cx="6432364" cy="2206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781">
                  <a:extLst>
                    <a:ext uri="{9D8B030D-6E8A-4147-A177-3AD203B41FA5}">
                      <a16:colId xmlns:a16="http://schemas.microsoft.com/office/drawing/2014/main" val="1113891730"/>
                    </a:ext>
                  </a:extLst>
                </a:gridCol>
                <a:gridCol w="5256583">
                  <a:extLst>
                    <a:ext uri="{9D8B030D-6E8A-4147-A177-3AD203B41FA5}">
                      <a16:colId xmlns:a16="http://schemas.microsoft.com/office/drawing/2014/main" val="3294348550"/>
                    </a:ext>
                  </a:extLst>
                </a:gridCol>
              </a:tblGrid>
              <a:tr h="315270">
                <a:tc>
                  <a:txBody>
                    <a:bodyPr/>
                    <a:lstStyle/>
                    <a:p>
                      <a:pPr marL="0" marR="0" indent="0" algn="l" defTabSz="9905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QDB </a:t>
                      </a: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연동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2368764"/>
                  </a:ext>
                </a:extLst>
              </a:tr>
              <a:tr h="3152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rgbClr val="0000FF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연계 서식</a:t>
                      </a:r>
                      <a:r>
                        <a:rPr lang="en-US" altLang="ko-KR" sz="800" b="0" smtClean="0">
                          <a:solidFill>
                            <a:srgbClr val="0000FF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ID</a:t>
                      </a:r>
                      <a:endParaRPr lang="ko-KR" altLang="en-US" sz="800" b="0">
                        <a:solidFill>
                          <a:srgbClr val="0000FF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3611350"/>
                  </a:ext>
                </a:extLst>
              </a:tr>
              <a:tr h="3152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감사 여부 설정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</a:t>
                      </a: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개인 감사                    부서 감사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685207"/>
                  </a:ext>
                </a:extLst>
              </a:tr>
              <a:tr h="3152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서식 버전 검사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850879"/>
                  </a:ext>
                </a:extLst>
              </a:tr>
              <a:tr h="3152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수신 서명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116490"/>
                  </a:ext>
                </a:extLst>
              </a:tr>
              <a:tr h="3152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rgbClr val="0000FF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서명 사용</a:t>
                      </a:r>
                      <a:endParaRPr lang="ko-KR" altLang="en-US" sz="800" b="0">
                        <a:solidFill>
                          <a:srgbClr val="0000FF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372530"/>
                  </a:ext>
                </a:extLst>
              </a:tr>
              <a:tr h="3152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rgbClr val="0000FF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서명칸 자동 분할</a:t>
                      </a:r>
                      <a:endParaRPr lang="ko-KR" altLang="en-US" sz="800" b="0">
                        <a:solidFill>
                          <a:srgbClr val="0000FF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44197"/>
                  </a:ext>
                </a:extLst>
              </a:tr>
            </a:tbl>
          </a:graphicData>
        </a:graphic>
      </p:graphicFrame>
      <p:grpSp>
        <p:nvGrpSpPr>
          <p:cNvPr id="76" name="그룹 75"/>
          <p:cNvGrpSpPr/>
          <p:nvPr/>
        </p:nvGrpSpPr>
        <p:grpSpPr>
          <a:xfrm>
            <a:off x="2597528" y="1577677"/>
            <a:ext cx="6434160" cy="306363"/>
            <a:chOff x="2610350" y="3903687"/>
            <a:chExt cx="6434160" cy="306363"/>
          </a:xfrm>
        </p:grpSpPr>
        <p:sp>
          <p:nvSpPr>
            <p:cNvPr id="77" name="직사각형 76"/>
            <p:cNvSpPr/>
            <p:nvPr/>
          </p:nvSpPr>
          <p:spPr>
            <a:xfrm>
              <a:off x="2610350" y="3903687"/>
              <a:ext cx="6434160" cy="30636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시행 변환</a:t>
              </a: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2610350" y="3903687"/>
              <a:ext cx="1173140" cy="3063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txBody>
            <a:bodyPr wrap="none" lIns="36000" tIns="36000" rIns="36000" bIns="36000" rtlCol="0" anchor="ctr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 연계 서식 </a:t>
              </a:r>
              <a:r>
                <a:rPr lang="en-US" altLang="ko-KR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ID</a:t>
              </a: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79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3846922" y="1988468"/>
            <a:ext cx="107839" cy="109736"/>
            <a:chOff x="554563" y="2632644"/>
            <a:chExt cx="131556" cy="131556"/>
          </a:xfrm>
        </p:grpSpPr>
        <p:sp>
          <p:nvSpPr>
            <p:cNvPr id="80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5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" name="Check" descr="&lt;SmartSettings&gt;&lt;SmartResize anchorLeft=&quot;Absolute&quot; anchorTop=&quot;None&quot; anchorRight=&quot;None&quot; anchorBottom=&quot;None&quot; /&gt;&lt;/SmartSettings&gt;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2" name="직사각형 81"/>
          <p:cNvSpPr/>
          <p:nvPr/>
        </p:nvSpPr>
        <p:spPr>
          <a:xfrm>
            <a:off x="3846922" y="1653574"/>
            <a:ext cx="1599329" cy="16725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83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4818472" y="1988468"/>
            <a:ext cx="107839" cy="109736"/>
            <a:chOff x="554563" y="2632644"/>
            <a:chExt cx="131556" cy="131556"/>
          </a:xfrm>
        </p:grpSpPr>
        <p:sp>
          <p:nvSpPr>
            <p:cNvPr id="84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3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5" name="Check" descr="&lt;SmartSettings&gt;&lt;SmartResize anchorLeft=&quot;Absolute&quot; anchorTop=&quot;None&quot; anchorRight=&quot;None&quot; anchorBottom=&quot;None&quot; /&gt;&lt;/SmartSettings&gt;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6" name="자유형 85"/>
          <p:cNvSpPr/>
          <p:nvPr/>
        </p:nvSpPr>
        <p:spPr>
          <a:xfrm>
            <a:off x="3940746" y="1474887"/>
            <a:ext cx="104499" cy="257175"/>
          </a:xfrm>
          <a:custGeom>
            <a:avLst/>
            <a:gdLst>
              <a:gd name="connsiteX0" fmla="*/ 38100 w 114949"/>
              <a:gd name="connsiteY0" fmla="*/ 0 h 257175"/>
              <a:gd name="connsiteX1" fmla="*/ 114300 w 114949"/>
              <a:gd name="connsiteY1" fmla="*/ 114300 h 257175"/>
              <a:gd name="connsiteX2" fmla="*/ 0 w 114949"/>
              <a:gd name="connsiteY2" fmla="*/ 257175 h 25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949" h="257175">
                <a:moveTo>
                  <a:pt x="38100" y="0"/>
                </a:moveTo>
                <a:cubicBezTo>
                  <a:pt x="79375" y="35719"/>
                  <a:pt x="120650" y="71438"/>
                  <a:pt x="114300" y="114300"/>
                </a:cubicBezTo>
                <a:cubicBezTo>
                  <a:pt x="107950" y="157162"/>
                  <a:pt x="53975" y="207168"/>
                  <a:pt x="0" y="257175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sm" len="sm"/>
            <a:tailEnd type="triangle" w="med" len="me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7" name="그룹 86"/>
          <p:cNvGrpSpPr/>
          <p:nvPr/>
        </p:nvGrpSpPr>
        <p:grpSpPr>
          <a:xfrm>
            <a:off x="3861735" y="2221299"/>
            <a:ext cx="2265514" cy="259110"/>
            <a:chOff x="3848682" y="4881830"/>
            <a:chExt cx="2265514" cy="259110"/>
          </a:xfrm>
        </p:grpSpPr>
        <p:sp>
          <p:nvSpPr>
            <p:cNvPr id="88" name="TextBox 87"/>
            <p:cNvSpPr txBox="1"/>
            <p:nvPr/>
          </p:nvSpPr>
          <p:spPr>
            <a:xfrm>
              <a:off x="3926359" y="4881830"/>
              <a:ext cx="2187837" cy="259110"/>
            </a:xfrm>
            <a:prstGeom prst="rect">
              <a:avLst/>
            </a:prstGeom>
            <a:noFill/>
          </p:spPr>
          <p:txBody>
            <a:bodyPr wrap="none" lIns="72000" rIns="72000" rtlCol="0" anchor="ctr">
              <a:noAutofit/>
            </a:bodyPr>
            <a:lstStyle/>
            <a:p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 </a:t>
              </a:r>
              <a:r>
                <a:rPr lang="ko-KR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사용   </a:t>
              </a:r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                        사용 안함</a:t>
              </a:r>
            </a:p>
          </p:txBody>
        </p:sp>
        <p:sp>
          <p:nvSpPr>
            <p:cNvPr id="89" name="타원 88"/>
            <p:cNvSpPr/>
            <p:nvPr/>
          </p:nvSpPr>
          <p:spPr>
            <a:xfrm>
              <a:off x="3848682" y="4944483"/>
              <a:ext cx="132600" cy="132850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144000" tIns="36000" rIns="36000" bIns="36000" rtlCol="0" anchor="ctr">
              <a:noAutofit/>
            </a:bodyPr>
            <a:lstStyle/>
            <a:p>
              <a:pPr algn="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3862451" y="4948723"/>
              <a:ext cx="123825" cy="100482"/>
            </a:xfrm>
            <a:custGeom>
              <a:avLst/>
              <a:gdLst>
                <a:gd name="connsiteX0" fmla="*/ 0 w 190500"/>
                <a:gd name="connsiteY0" fmla="*/ 95250 h 209550"/>
                <a:gd name="connsiteX1" fmla="*/ 76200 w 190500"/>
                <a:gd name="connsiteY1" fmla="*/ 209550 h 209550"/>
                <a:gd name="connsiteX2" fmla="*/ 190500 w 190500"/>
                <a:gd name="connsiteY2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0" h="209550">
                  <a:moveTo>
                    <a:pt x="0" y="95250"/>
                  </a:moveTo>
                  <a:lnTo>
                    <a:pt x="76200" y="209550"/>
                  </a:lnTo>
                  <a:lnTo>
                    <a:pt x="190500" y="0"/>
                  </a:lnTo>
                </a:path>
              </a:pathLst>
            </a:cu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타원 90"/>
            <p:cNvSpPr/>
            <p:nvPr/>
          </p:nvSpPr>
          <p:spPr>
            <a:xfrm>
              <a:off x="4794338" y="4944483"/>
              <a:ext cx="132600" cy="132850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144000" tIns="36000" rIns="36000" bIns="36000" rtlCol="0" anchor="ctr">
              <a:noAutofit/>
            </a:bodyPr>
            <a:lstStyle/>
            <a:p>
              <a:pPr algn="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92" name="그룹 91"/>
          <p:cNvGrpSpPr/>
          <p:nvPr/>
        </p:nvGrpSpPr>
        <p:grpSpPr>
          <a:xfrm>
            <a:off x="3861735" y="2554674"/>
            <a:ext cx="2265514" cy="259110"/>
            <a:chOff x="3848682" y="4881830"/>
            <a:chExt cx="2265514" cy="259110"/>
          </a:xfrm>
        </p:grpSpPr>
        <p:sp>
          <p:nvSpPr>
            <p:cNvPr id="93" name="TextBox 92"/>
            <p:cNvSpPr txBox="1"/>
            <p:nvPr/>
          </p:nvSpPr>
          <p:spPr>
            <a:xfrm>
              <a:off x="3926359" y="4881830"/>
              <a:ext cx="2187837" cy="259110"/>
            </a:xfrm>
            <a:prstGeom prst="rect">
              <a:avLst/>
            </a:prstGeom>
            <a:noFill/>
          </p:spPr>
          <p:txBody>
            <a:bodyPr wrap="none" lIns="72000" rIns="72000" rtlCol="0" anchor="ctr">
              <a:noAutofit/>
            </a:bodyPr>
            <a:lstStyle/>
            <a:p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 </a:t>
              </a:r>
              <a:r>
                <a:rPr lang="ko-KR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사용   </a:t>
              </a:r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                        사용 안함</a:t>
              </a:r>
            </a:p>
          </p:txBody>
        </p:sp>
        <p:sp>
          <p:nvSpPr>
            <p:cNvPr id="94" name="타원 93"/>
            <p:cNvSpPr/>
            <p:nvPr/>
          </p:nvSpPr>
          <p:spPr>
            <a:xfrm>
              <a:off x="3848682" y="4944483"/>
              <a:ext cx="132600" cy="132850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144000" tIns="36000" rIns="36000" bIns="36000" rtlCol="0" anchor="ctr">
              <a:noAutofit/>
            </a:bodyPr>
            <a:lstStyle/>
            <a:p>
              <a:pPr algn="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5" name="자유형 94"/>
            <p:cNvSpPr/>
            <p:nvPr/>
          </p:nvSpPr>
          <p:spPr>
            <a:xfrm>
              <a:off x="3862451" y="4948723"/>
              <a:ext cx="123825" cy="100482"/>
            </a:xfrm>
            <a:custGeom>
              <a:avLst/>
              <a:gdLst>
                <a:gd name="connsiteX0" fmla="*/ 0 w 190500"/>
                <a:gd name="connsiteY0" fmla="*/ 95250 h 209550"/>
                <a:gd name="connsiteX1" fmla="*/ 76200 w 190500"/>
                <a:gd name="connsiteY1" fmla="*/ 209550 h 209550"/>
                <a:gd name="connsiteX2" fmla="*/ 190500 w 190500"/>
                <a:gd name="connsiteY2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0" h="209550">
                  <a:moveTo>
                    <a:pt x="0" y="95250"/>
                  </a:moveTo>
                  <a:lnTo>
                    <a:pt x="76200" y="209550"/>
                  </a:lnTo>
                  <a:lnTo>
                    <a:pt x="190500" y="0"/>
                  </a:lnTo>
                </a:path>
              </a:pathLst>
            </a:cu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95"/>
            <p:cNvSpPr/>
            <p:nvPr/>
          </p:nvSpPr>
          <p:spPr>
            <a:xfrm>
              <a:off x="4794338" y="4944483"/>
              <a:ext cx="132600" cy="132850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144000" tIns="36000" rIns="36000" bIns="36000" rtlCol="0" anchor="ctr">
              <a:noAutofit/>
            </a:bodyPr>
            <a:lstStyle/>
            <a:p>
              <a:pPr algn="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3861735" y="1287849"/>
            <a:ext cx="2265514" cy="259110"/>
            <a:chOff x="3848682" y="4881830"/>
            <a:chExt cx="2265514" cy="259110"/>
          </a:xfrm>
        </p:grpSpPr>
        <p:sp>
          <p:nvSpPr>
            <p:cNvPr id="98" name="TextBox 97"/>
            <p:cNvSpPr txBox="1"/>
            <p:nvPr/>
          </p:nvSpPr>
          <p:spPr>
            <a:xfrm>
              <a:off x="3926359" y="4881830"/>
              <a:ext cx="2187837" cy="259110"/>
            </a:xfrm>
            <a:prstGeom prst="rect">
              <a:avLst/>
            </a:prstGeom>
            <a:noFill/>
          </p:spPr>
          <p:txBody>
            <a:bodyPr wrap="none" lIns="72000" rIns="72000" rtlCol="0" anchor="ctr">
              <a:noAutofit/>
            </a:bodyPr>
            <a:lstStyle/>
            <a:p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 </a:t>
              </a:r>
              <a:r>
                <a:rPr lang="ko-KR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사용   </a:t>
              </a:r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                        사용 안함</a:t>
              </a:r>
            </a:p>
          </p:txBody>
        </p:sp>
        <p:sp>
          <p:nvSpPr>
            <p:cNvPr id="99" name="타원 98"/>
            <p:cNvSpPr/>
            <p:nvPr/>
          </p:nvSpPr>
          <p:spPr>
            <a:xfrm>
              <a:off x="3848682" y="4944483"/>
              <a:ext cx="132600" cy="132850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144000" tIns="36000" rIns="36000" bIns="36000" rtlCol="0" anchor="ctr">
              <a:noAutofit/>
            </a:bodyPr>
            <a:lstStyle/>
            <a:p>
              <a:pPr algn="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00" name="자유형 99"/>
            <p:cNvSpPr/>
            <p:nvPr/>
          </p:nvSpPr>
          <p:spPr>
            <a:xfrm>
              <a:off x="3862451" y="4948723"/>
              <a:ext cx="123825" cy="100482"/>
            </a:xfrm>
            <a:custGeom>
              <a:avLst/>
              <a:gdLst>
                <a:gd name="connsiteX0" fmla="*/ 0 w 190500"/>
                <a:gd name="connsiteY0" fmla="*/ 95250 h 209550"/>
                <a:gd name="connsiteX1" fmla="*/ 76200 w 190500"/>
                <a:gd name="connsiteY1" fmla="*/ 209550 h 209550"/>
                <a:gd name="connsiteX2" fmla="*/ 190500 w 190500"/>
                <a:gd name="connsiteY2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0" h="209550">
                  <a:moveTo>
                    <a:pt x="0" y="95250"/>
                  </a:moveTo>
                  <a:lnTo>
                    <a:pt x="76200" y="209550"/>
                  </a:lnTo>
                  <a:lnTo>
                    <a:pt x="190500" y="0"/>
                  </a:lnTo>
                </a:path>
              </a:pathLst>
            </a:cu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타원 100"/>
            <p:cNvSpPr/>
            <p:nvPr/>
          </p:nvSpPr>
          <p:spPr>
            <a:xfrm>
              <a:off x="4794338" y="4944483"/>
              <a:ext cx="132600" cy="132850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144000" tIns="36000" rIns="36000" bIns="36000" rtlCol="0" anchor="ctr">
              <a:noAutofit/>
            </a:bodyPr>
            <a:lstStyle/>
            <a:p>
              <a:pPr algn="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02" name="타원 101"/>
          <p:cNvSpPr/>
          <p:nvPr/>
        </p:nvSpPr>
        <p:spPr>
          <a:xfrm>
            <a:off x="2404417" y="1651190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1-1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260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# 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옵션 정보를 펼쳤을 시 화면</a:t>
            </a:r>
            <a:endParaRPr lang="ko-KR" altLang="en-US" sz="8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451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결재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서식 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서식 관리 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서식 정보</a:t>
            </a:r>
            <a:endParaRPr lang="ko-KR" altLang="en-US" sz="8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669223"/>
              </p:ext>
            </p:extLst>
          </p:nvPr>
        </p:nvGraphicFramePr>
        <p:xfrm>
          <a:off x="9290533" y="786383"/>
          <a:ext cx="2835141" cy="2785709"/>
        </p:xfrm>
        <a:graphic>
          <a:graphicData uri="http://schemas.openxmlformats.org/drawingml/2006/table">
            <a:tbl>
              <a:tblPr/>
              <a:tblGrid>
                <a:gridCol w="333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1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73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DESCRIPTION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As-is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기준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서식 속성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&gt;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서식 유형의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QDB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항목만 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분류하여 출력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3732326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1-1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해당 항목은 ①에서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‘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사용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’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으로 체크했을 경우에만 출력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4424207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2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As-is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기준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서식 속성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&gt;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서식 속성의 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해당 항목만 분류하여 그룹핑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657031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3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As-is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기준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서식 속성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&gt;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서식 속성의 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‘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서석 버전 감사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’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 항목만 분류하여 그룹핑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312396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4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As-is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기준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서식 속성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&gt;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서식 속성의 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‘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수신서명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’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 항목만 분류하여 그룹핑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3435551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5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As-is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기준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서식 속성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&gt;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서식 속성의 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‘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서명 사용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’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 항목만 분류하여 그룹핑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25854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6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As-is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기준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서식 속성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&gt;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서식 속성의 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‘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서명칸 자동 분할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’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 항목만 분류하여 그룹핑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6323960"/>
                  </a:ext>
                </a:extLst>
              </a:tr>
            </a:tbl>
          </a:graphicData>
        </a:graphic>
      </p:graphicFrame>
      <p:grpSp>
        <p:nvGrpSpPr>
          <p:cNvPr id="110" name="그룹 109"/>
          <p:cNvGrpSpPr/>
          <p:nvPr/>
        </p:nvGrpSpPr>
        <p:grpSpPr>
          <a:xfrm>
            <a:off x="8615520" y="781472"/>
            <a:ext cx="245409" cy="204669"/>
            <a:chOff x="8558370" y="5688866"/>
            <a:chExt cx="245409" cy="204669"/>
          </a:xfrm>
        </p:grpSpPr>
        <p:sp>
          <p:nvSpPr>
            <p:cNvPr id="115" name="타원 114"/>
            <p:cNvSpPr/>
            <p:nvPr/>
          </p:nvSpPr>
          <p:spPr>
            <a:xfrm>
              <a:off x="8558370" y="5688866"/>
              <a:ext cx="228285" cy="2046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 rot="5400000">
              <a:off x="8606780" y="5679356"/>
              <a:ext cx="155817" cy="238180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r>
                <a:rPr lang="en-US" altLang="ko-KR" sz="8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&lt;</a:t>
              </a:r>
              <a:endParaRPr lang="ko-KR" altLang="en-US" sz="8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  <p:cxnSp>
        <p:nvCxnSpPr>
          <p:cNvPr id="117" name="직선 화살표 연결선 116"/>
          <p:cNvCxnSpPr/>
          <p:nvPr/>
        </p:nvCxnSpPr>
        <p:spPr>
          <a:xfrm>
            <a:off x="8741246" y="1044264"/>
            <a:ext cx="0" cy="1770567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headEnd type="none" w="med" len="med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10222328" y="308595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BA1.2.1</a:t>
            </a:r>
            <a:endParaRPr lang="ko-KR" altLang="en-US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2404417" y="1317815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2404417" y="1984565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2404417" y="2279840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3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2404417" y="2603690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4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4439816" y="3737198"/>
            <a:ext cx="2776279" cy="277391"/>
            <a:chOff x="3463737" y="6028564"/>
            <a:chExt cx="3580006" cy="277391"/>
          </a:xfrm>
        </p:grpSpPr>
        <p:sp>
          <p:nvSpPr>
            <p:cNvPr id="50" name="모서리가 둥근 직사각형 49"/>
            <p:cNvSpPr/>
            <p:nvPr/>
          </p:nvSpPr>
          <p:spPr>
            <a:xfrm>
              <a:off x="5917259" y="6028564"/>
              <a:ext cx="1126484" cy="277391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900" smtClean="0">
                  <a:solidFill>
                    <a:schemeClr val="bg1"/>
                  </a:solidFill>
                  <a:latin typeface="+mj-ea"/>
                  <a:ea typeface="+mj-ea"/>
                </a:rPr>
                <a:t>저장</a:t>
              </a:r>
              <a:endParaRPr lang="ko-KR" altLang="en-US" sz="9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51" name="모서리가 둥근 직사각형 50"/>
            <p:cNvSpPr/>
            <p:nvPr/>
          </p:nvSpPr>
          <p:spPr>
            <a:xfrm>
              <a:off x="4690498" y="6028564"/>
              <a:ext cx="1126484" cy="277391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9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ea typeface="나눔고딕" pitchFamily="50" charset="-127"/>
                </a:rPr>
                <a:t>취소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3463737" y="6028564"/>
              <a:ext cx="1126484" cy="277391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9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ea typeface="나눔고딕" pitchFamily="50" charset="-127"/>
                </a:rPr>
                <a:t>삭제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55" name="모서리가 둥근 직사각형 54"/>
          <p:cNvSpPr/>
          <p:nvPr/>
        </p:nvSpPr>
        <p:spPr>
          <a:xfrm>
            <a:off x="2652936" y="3737198"/>
            <a:ext cx="531527" cy="27739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en-US" altLang="ko-KR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나눔고딕" pitchFamily="50" charset="-127"/>
              </a:rPr>
              <a:t> </a:t>
            </a:r>
            <a:r>
              <a:rPr lang="ko-KR" alt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나눔고딕" pitchFamily="50" charset="-127"/>
              </a:rPr>
              <a:t>목록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4385519" y="3645024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7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5376119" y="3645024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8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6347669" y="3645024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9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62" name="그룹 61"/>
          <p:cNvGrpSpPr/>
          <p:nvPr/>
        </p:nvGrpSpPr>
        <p:grpSpPr>
          <a:xfrm>
            <a:off x="3861735" y="2868999"/>
            <a:ext cx="2265514" cy="259110"/>
            <a:chOff x="3848682" y="4881830"/>
            <a:chExt cx="2265514" cy="259110"/>
          </a:xfrm>
        </p:grpSpPr>
        <p:sp>
          <p:nvSpPr>
            <p:cNvPr id="63" name="TextBox 62"/>
            <p:cNvSpPr txBox="1"/>
            <p:nvPr/>
          </p:nvSpPr>
          <p:spPr>
            <a:xfrm>
              <a:off x="3926359" y="4881830"/>
              <a:ext cx="2187837" cy="259110"/>
            </a:xfrm>
            <a:prstGeom prst="rect">
              <a:avLst/>
            </a:prstGeom>
            <a:noFill/>
          </p:spPr>
          <p:txBody>
            <a:bodyPr wrap="none" lIns="72000" rIns="72000" rtlCol="0" anchor="ctr">
              <a:noAutofit/>
            </a:bodyPr>
            <a:lstStyle/>
            <a:p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 </a:t>
              </a:r>
              <a:r>
                <a:rPr lang="ko-KR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사용   </a:t>
              </a:r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                        사용 안함</a:t>
              </a:r>
            </a:p>
          </p:txBody>
        </p:sp>
        <p:sp>
          <p:nvSpPr>
            <p:cNvPr id="64" name="타원 63"/>
            <p:cNvSpPr/>
            <p:nvPr/>
          </p:nvSpPr>
          <p:spPr>
            <a:xfrm>
              <a:off x="3848682" y="4944483"/>
              <a:ext cx="132600" cy="132850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144000" tIns="36000" rIns="36000" bIns="36000" rtlCol="0" anchor="ctr">
              <a:noAutofit/>
            </a:bodyPr>
            <a:lstStyle/>
            <a:p>
              <a:pPr algn="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5" name="자유형 64"/>
            <p:cNvSpPr/>
            <p:nvPr/>
          </p:nvSpPr>
          <p:spPr>
            <a:xfrm>
              <a:off x="3862451" y="4948723"/>
              <a:ext cx="123825" cy="100482"/>
            </a:xfrm>
            <a:custGeom>
              <a:avLst/>
              <a:gdLst>
                <a:gd name="connsiteX0" fmla="*/ 0 w 190500"/>
                <a:gd name="connsiteY0" fmla="*/ 95250 h 209550"/>
                <a:gd name="connsiteX1" fmla="*/ 76200 w 190500"/>
                <a:gd name="connsiteY1" fmla="*/ 209550 h 209550"/>
                <a:gd name="connsiteX2" fmla="*/ 190500 w 190500"/>
                <a:gd name="connsiteY2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0" h="209550">
                  <a:moveTo>
                    <a:pt x="0" y="95250"/>
                  </a:moveTo>
                  <a:lnTo>
                    <a:pt x="76200" y="209550"/>
                  </a:lnTo>
                  <a:lnTo>
                    <a:pt x="190500" y="0"/>
                  </a:lnTo>
                </a:path>
              </a:pathLst>
            </a:cu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/>
            <p:cNvSpPr/>
            <p:nvPr/>
          </p:nvSpPr>
          <p:spPr>
            <a:xfrm>
              <a:off x="4794338" y="4944483"/>
              <a:ext cx="132600" cy="132850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144000" tIns="36000" rIns="36000" bIns="36000" rtlCol="0" anchor="ctr">
              <a:noAutofit/>
            </a:bodyPr>
            <a:lstStyle/>
            <a:p>
              <a:pPr algn="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3861735" y="3183324"/>
            <a:ext cx="2265514" cy="259110"/>
            <a:chOff x="3848682" y="4881830"/>
            <a:chExt cx="2265514" cy="259110"/>
          </a:xfrm>
        </p:grpSpPr>
        <p:sp>
          <p:nvSpPr>
            <p:cNvPr id="68" name="TextBox 67"/>
            <p:cNvSpPr txBox="1"/>
            <p:nvPr/>
          </p:nvSpPr>
          <p:spPr>
            <a:xfrm>
              <a:off x="3926359" y="4881830"/>
              <a:ext cx="2187837" cy="259110"/>
            </a:xfrm>
            <a:prstGeom prst="rect">
              <a:avLst/>
            </a:prstGeom>
            <a:noFill/>
          </p:spPr>
          <p:txBody>
            <a:bodyPr wrap="none" lIns="72000" rIns="72000" rtlCol="0" anchor="ctr">
              <a:noAutofit/>
            </a:bodyPr>
            <a:lstStyle/>
            <a:p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 </a:t>
              </a:r>
              <a:r>
                <a:rPr lang="ko-KR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사용   </a:t>
              </a:r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                        사용 안함</a:t>
              </a:r>
            </a:p>
          </p:txBody>
        </p:sp>
        <p:sp>
          <p:nvSpPr>
            <p:cNvPr id="69" name="타원 68"/>
            <p:cNvSpPr/>
            <p:nvPr/>
          </p:nvSpPr>
          <p:spPr>
            <a:xfrm>
              <a:off x="3848682" y="4944483"/>
              <a:ext cx="132600" cy="132850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144000" tIns="36000" rIns="36000" bIns="36000" rtlCol="0" anchor="ctr">
              <a:noAutofit/>
            </a:bodyPr>
            <a:lstStyle/>
            <a:p>
              <a:pPr algn="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73" name="자유형 72"/>
            <p:cNvSpPr/>
            <p:nvPr/>
          </p:nvSpPr>
          <p:spPr>
            <a:xfrm>
              <a:off x="3862451" y="4948723"/>
              <a:ext cx="123825" cy="100482"/>
            </a:xfrm>
            <a:custGeom>
              <a:avLst/>
              <a:gdLst>
                <a:gd name="connsiteX0" fmla="*/ 0 w 190500"/>
                <a:gd name="connsiteY0" fmla="*/ 95250 h 209550"/>
                <a:gd name="connsiteX1" fmla="*/ 76200 w 190500"/>
                <a:gd name="connsiteY1" fmla="*/ 209550 h 209550"/>
                <a:gd name="connsiteX2" fmla="*/ 190500 w 190500"/>
                <a:gd name="connsiteY2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0" h="209550">
                  <a:moveTo>
                    <a:pt x="0" y="95250"/>
                  </a:moveTo>
                  <a:lnTo>
                    <a:pt x="76200" y="209550"/>
                  </a:lnTo>
                  <a:lnTo>
                    <a:pt x="190500" y="0"/>
                  </a:lnTo>
                </a:path>
              </a:pathLst>
            </a:cu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/>
            <p:cNvSpPr/>
            <p:nvPr/>
          </p:nvSpPr>
          <p:spPr>
            <a:xfrm>
              <a:off x="4794338" y="4944483"/>
              <a:ext cx="132600" cy="132850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144000" tIns="36000" rIns="36000" bIns="36000" rtlCol="0" anchor="ctr">
              <a:noAutofit/>
            </a:bodyPr>
            <a:lstStyle/>
            <a:p>
              <a:pPr algn="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031435"/>
              </p:ext>
            </p:extLst>
          </p:nvPr>
        </p:nvGraphicFramePr>
        <p:xfrm>
          <a:off x="9290533" y="3568236"/>
          <a:ext cx="2835141" cy="3579840"/>
        </p:xfrm>
        <a:graphic>
          <a:graphicData uri="http://schemas.openxmlformats.org/drawingml/2006/table">
            <a:tbl>
              <a:tblPr/>
              <a:tblGrid>
                <a:gridCol w="333859">
                  <a:extLst>
                    <a:ext uri="{9D8B030D-6E8A-4147-A177-3AD203B41FA5}">
                      <a16:colId xmlns:a16="http://schemas.microsoft.com/office/drawing/2014/main" val="4289741133"/>
                    </a:ext>
                  </a:extLst>
                </a:gridCol>
                <a:gridCol w="2501282">
                  <a:extLst>
                    <a:ext uri="{9D8B030D-6E8A-4147-A177-3AD203B41FA5}">
                      <a16:colId xmlns:a16="http://schemas.microsoft.com/office/drawing/2014/main" val="3508575207"/>
                    </a:ext>
                  </a:extLst>
                </a:gridCol>
              </a:tblGrid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7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클릭시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삭제 확인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alert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출력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ko-KR" altLang="en-US" sz="800" noProof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  <a:cs typeface="Segoe UI" panose="020B0502040204020203" pitchFamily="34" charset="0"/>
                        </a:rPr>
                        <a:t>삭제하시겠습니까</a:t>
                      </a:r>
                      <a:r>
                        <a:rPr lang="en-US" altLang="ko-KR" sz="800" noProof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  <a:cs typeface="Segoe UI" panose="020B0502040204020203" pitchFamily="34" charset="0"/>
                        </a:rPr>
                        <a:t>?</a:t>
                      </a:r>
                      <a:r>
                        <a:rPr lang="ko-KR" altLang="en-US" sz="800" noProof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altLang="ko-KR" sz="800" noProof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  <a:cs typeface="Segoe UI" panose="020B0502040204020203" pitchFamily="34" charset="0"/>
                        </a:rPr>
                        <a:t/>
                      </a:r>
                      <a:br>
                        <a:rPr lang="en-US" altLang="ko-KR" sz="800" noProof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  <a:cs typeface="Segoe UI" panose="020B0502040204020203" pitchFamily="34" charset="0"/>
                        </a:rPr>
                      </a:br>
                      <a:r>
                        <a:rPr lang="ko-KR" altLang="en-US" sz="800" noProof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  <a:cs typeface="Segoe UI" panose="020B0502040204020203" pitchFamily="34" charset="0"/>
                        </a:rPr>
                        <a:t>확인 취소</a:t>
                      </a:r>
                      <a:endParaRPr lang="en-US" altLang="ko-KR" sz="800" noProof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  <a:cs typeface="Segoe UI" panose="020B0502040204020203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800" noProof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  <a:cs typeface="Segoe UI" panose="020B0502040204020203" pitchFamily="34" charset="0"/>
                        </a:rPr>
                        <a:t>확인 클릭시 삭제 완료 </a:t>
                      </a:r>
                      <a:r>
                        <a:rPr lang="en-US" altLang="ko-KR" sz="800" noProof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  <a:cs typeface="Segoe UI" panose="020B0502040204020203" pitchFamily="34" charset="0"/>
                        </a:rPr>
                        <a:t>alert </a:t>
                      </a:r>
                      <a:r>
                        <a:rPr lang="ko-KR" altLang="en-US" sz="800" noProof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  <a:cs typeface="Segoe UI" panose="020B0502040204020203" pitchFamily="34" charset="0"/>
                        </a:rPr>
                        <a:t>출력 후</a:t>
                      </a:r>
                      <a:r>
                        <a:rPr lang="en-US" altLang="ko-KR" sz="800" noProof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  <a:cs typeface="Segoe UI" panose="020B0502040204020203" pitchFamily="34" charset="0"/>
                        </a:rPr>
                        <a:t>,</a:t>
                      </a:r>
                      <a:r>
                        <a:rPr lang="ko-KR" altLang="en-US" sz="800" baseline="0" noProof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altLang="ko-KR" sz="800" baseline="0" noProof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  <a:cs typeface="Segoe UI" panose="020B0502040204020203" pitchFamily="34" charset="0"/>
                        </a:rPr>
                        <a:t/>
                      </a:r>
                      <a:br>
                        <a:rPr lang="en-US" altLang="ko-KR" sz="800" baseline="0" noProof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  <a:cs typeface="Segoe UI" panose="020B0502040204020203" pitchFamily="34" charset="0"/>
                        </a:rPr>
                      </a:br>
                      <a:r>
                        <a:rPr lang="ko-KR" altLang="en-US" sz="800" baseline="0" noProof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  <a:cs typeface="Segoe UI" panose="020B0502040204020203" pitchFamily="34" charset="0"/>
                        </a:rPr>
                        <a:t>다음 서식 정보로 이동 처리</a:t>
                      </a:r>
                      <a:endParaRPr lang="en-US" altLang="ko-KR" sz="800" noProof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  <a:cs typeface="Segoe UI" panose="020B0502040204020203" pitchFamily="34" charset="0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ko-KR" altLang="en-US" sz="800" noProof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  <a:cs typeface="Segoe UI" panose="020B0502040204020203" pitchFamily="34" charset="0"/>
                        </a:rPr>
                        <a:t>삭제 완료되었습니다</a:t>
                      </a:r>
                      <a:r>
                        <a:rPr lang="en-US" altLang="ko-KR" sz="800" noProof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  <a:cs typeface="Segoe UI" panose="020B0502040204020203" pitchFamily="34" charset="0"/>
                        </a:rPr>
                        <a:t>.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0967890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8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클릭시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,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 취소 확인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alert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출력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수정하신 정보를 반영하지 않겠습니까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?</a:t>
                      </a:r>
                      <a:b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</a:b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확인 취소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확인 클릭시 수정 정보 리셋 처리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155105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9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클릭시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저장 확인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alert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출력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수정하신 정보를 반영하겠습니까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?</a:t>
                      </a:r>
                      <a:b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</a:b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확인 취소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확인 클릭시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저장 완료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alert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출력 후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/>
                      </a:r>
                      <a:b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</a:b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(tab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화면내 모든 정보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)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 저장 처리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저장 완료되었습니다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.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521964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#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수정된 상태에서 저장하지 않고 페이지 이탈 시도시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/>
                      </a:r>
                      <a:b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</a:b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Alert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출력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수정하신 정보가 저장되지 않을 수 있습니다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.</a:t>
                      </a:r>
                      <a:b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</a:b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나가기 머무르기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나가기 클릭시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수정된 정보 반영하지 않고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,</a:t>
                      </a:r>
                      <a:b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</a:b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페이지 이동 처리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957902"/>
                  </a:ext>
                </a:extLst>
              </a:tr>
            </a:tbl>
          </a:graphicData>
        </a:graphic>
      </p:graphicFrame>
      <p:sp>
        <p:nvSpPr>
          <p:cNvPr id="103" name="타원 102"/>
          <p:cNvSpPr/>
          <p:nvPr/>
        </p:nvSpPr>
        <p:spPr>
          <a:xfrm>
            <a:off x="2404417" y="2908490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5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04" name="타원 103"/>
          <p:cNvSpPr/>
          <p:nvPr/>
        </p:nvSpPr>
        <p:spPr>
          <a:xfrm>
            <a:off x="2404417" y="3222815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6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326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741710"/>
              </p:ext>
            </p:extLst>
          </p:nvPr>
        </p:nvGraphicFramePr>
        <p:xfrm>
          <a:off x="2612145" y="3716838"/>
          <a:ext cx="6432365" cy="1412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495">
                  <a:extLst>
                    <a:ext uri="{9D8B030D-6E8A-4147-A177-3AD203B41FA5}">
                      <a16:colId xmlns:a16="http://schemas.microsoft.com/office/drawing/2014/main" val="2455209323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3789796816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1655089939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109434197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468376077"/>
                    </a:ext>
                  </a:extLst>
                </a:gridCol>
                <a:gridCol w="2300438">
                  <a:extLst>
                    <a:ext uri="{9D8B030D-6E8A-4147-A177-3AD203B41FA5}">
                      <a16:colId xmlns:a16="http://schemas.microsoft.com/office/drawing/2014/main" val="3529043971"/>
                    </a:ext>
                  </a:extLst>
                </a:gridCol>
              </a:tblGrid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385041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순번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처리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처리자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592641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3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결재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부장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제품기획팀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306640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2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결재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대리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제품기획팀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481431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1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결재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직책 결재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팀장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707145"/>
                  </a:ext>
                </a:extLst>
              </a:tr>
            </a:tbl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2576736" y="2238772"/>
            <a:ext cx="914400" cy="283905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r>
              <a:rPr lang="ko-KR" altLang="en-US" sz="8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결재선 속성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675819" y="3751069"/>
            <a:ext cx="382455" cy="18902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나눔고딕" pitchFamily="50" charset="-127"/>
              </a:rPr>
              <a:t>삭제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  <a:ea typeface="나눔고딕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3136130" y="3751069"/>
            <a:ext cx="355006" cy="18902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나눔고딕" pitchFamily="50" charset="-127"/>
              </a:rPr>
              <a:t>추가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  <a:ea typeface="나눔고딕" pitchFamily="50" charset="-127"/>
            </a:endParaRPr>
          </a:p>
        </p:txBody>
      </p:sp>
      <p:grpSp>
        <p:nvGrpSpPr>
          <p:cNvPr id="6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2678988" y="4366872"/>
            <a:ext cx="107839" cy="109736"/>
            <a:chOff x="554563" y="2632644"/>
            <a:chExt cx="131556" cy="131556"/>
          </a:xfrm>
        </p:grpSpPr>
        <p:sp>
          <p:nvSpPr>
            <p:cNvPr id="62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15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63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64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2678988" y="4648227"/>
            <a:ext cx="107839" cy="109736"/>
            <a:chOff x="554563" y="2632644"/>
            <a:chExt cx="131556" cy="131556"/>
          </a:xfrm>
        </p:grpSpPr>
        <p:sp>
          <p:nvSpPr>
            <p:cNvPr id="65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13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66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67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2678988" y="4938373"/>
            <a:ext cx="107839" cy="109736"/>
            <a:chOff x="554563" y="2632644"/>
            <a:chExt cx="131556" cy="131556"/>
          </a:xfrm>
        </p:grpSpPr>
        <p:sp>
          <p:nvSpPr>
            <p:cNvPr id="68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11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69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70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2678988" y="4076726"/>
            <a:ext cx="107839" cy="109736"/>
            <a:chOff x="554563" y="2632644"/>
            <a:chExt cx="131556" cy="131556"/>
          </a:xfrm>
        </p:grpSpPr>
        <p:sp>
          <p:nvSpPr>
            <p:cNvPr id="71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9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72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</p:grpSp>
      <p:graphicFrame>
        <p:nvGraphicFramePr>
          <p:cNvPr id="87" name="표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973291"/>
              </p:ext>
            </p:extLst>
          </p:nvPr>
        </p:nvGraphicFramePr>
        <p:xfrm>
          <a:off x="2597528" y="2554248"/>
          <a:ext cx="6432364" cy="630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781">
                  <a:extLst>
                    <a:ext uri="{9D8B030D-6E8A-4147-A177-3AD203B41FA5}">
                      <a16:colId xmlns:a16="http://schemas.microsoft.com/office/drawing/2014/main" val="1113891730"/>
                    </a:ext>
                  </a:extLst>
                </a:gridCol>
                <a:gridCol w="5256583">
                  <a:extLst>
                    <a:ext uri="{9D8B030D-6E8A-4147-A177-3AD203B41FA5}">
                      <a16:colId xmlns:a16="http://schemas.microsoft.com/office/drawing/2014/main" val="3294348550"/>
                    </a:ext>
                  </a:extLst>
                </a:gridCol>
              </a:tblGrid>
              <a:tr h="315270">
                <a:tc>
                  <a:txBody>
                    <a:bodyPr/>
                    <a:lstStyle/>
                    <a:p>
                      <a:pPr marL="0" marR="0" indent="0" algn="l" defTabSz="9905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결재선 고정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2368764"/>
                  </a:ext>
                </a:extLst>
              </a:tr>
              <a:tr h="3152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직책 결재선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3611350"/>
                  </a:ext>
                </a:extLst>
              </a:tr>
            </a:tbl>
          </a:graphicData>
        </a:graphic>
      </p:graphicFrame>
      <p:grpSp>
        <p:nvGrpSpPr>
          <p:cNvPr id="88" name="그룹 87"/>
          <p:cNvGrpSpPr/>
          <p:nvPr/>
        </p:nvGrpSpPr>
        <p:grpSpPr>
          <a:xfrm>
            <a:off x="3861735" y="2569096"/>
            <a:ext cx="2265514" cy="259110"/>
            <a:chOff x="3848682" y="4881830"/>
            <a:chExt cx="2265514" cy="259110"/>
          </a:xfrm>
        </p:grpSpPr>
        <p:sp>
          <p:nvSpPr>
            <p:cNvPr id="89" name="TextBox 88"/>
            <p:cNvSpPr txBox="1"/>
            <p:nvPr/>
          </p:nvSpPr>
          <p:spPr>
            <a:xfrm>
              <a:off x="3926359" y="4881830"/>
              <a:ext cx="2187837" cy="259110"/>
            </a:xfrm>
            <a:prstGeom prst="rect">
              <a:avLst/>
            </a:prstGeom>
            <a:noFill/>
          </p:spPr>
          <p:txBody>
            <a:bodyPr wrap="none" lIns="72000" rIns="72000" rtlCol="0" anchor="ctr">
              <a:noAutofit/>
            </a:bodyPr>
            <a:lstStyle/>
            <a:p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 </a:t>
              </a:r>
              <a:r>
                <a:rPr lang="ko-KR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사용   </a:t>
              </a:r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                        사용 안함</a:t>
              </a:r>
            </a:p>
          </p:txBody>
        </p:sp>
        <p:sp>
          <p:nvSpPr>
            <p:cNvPr id="90" name="타원 89"/>
            <p:cNvSpPr/>
            <p:nvPr/>
          </p:nvSpPr>
          <p:spPr>
            <a:xfrm>
              <a:off x="3848682" y="4944483"/>
              <a:ext cx="132600" cy="132850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144000" tIns="36000" rIns="36000" bIns="36000" rtlCol="0" anchor="ctr">
              <a:noAutofit/>
            </a:bodyPr>
            <a:lstStyle/>
            <a:p>
              <a:pPr algn="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3862451" y="4948723"/>
              <a:ext cx="123825" cy="100482"/>
            </a:xfrm>
            <a:custGeom>
              <a:avLst/>
              <a:gdLst>
                <a:gd name="connsiteX0" fmla="*/ 0 w 190500"/>
                <a:gd name="connsiteY0" fmla="*/ 95250 h 209550"/>
                <a:gd name="connsiteX1" fmla="*/ 76200 w 190500"/>
                <a:gd name="connsiteY1" fmla="*/ 209550 h 209550"/>
                <a:gd name="connsiteX2" fmla="*/ 190500 w 190500"/>
                <a:gd name="connsiteY2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0" h="209550">
                  <a:moveTo>
                    <a:pt x="0" y="95250"/>
                  </a:moveTo>
                  <a:lnTo>
                    <a:pt x="76200" y="209550"/>
                  </a:lnTo>
                  <a:lnTo>
                    <a:pt x="190500" y="0"/>
                  </a:lnTo>
                </a:path>
              </a:pathLst>
            </a:cu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타원 91"/>
            <p:cNvSpPr/>
            <p:nvPr/>
          </p:nvSpPr>
          <p:spPr>
            <a:xfrm>
              <a:off x="4794338" y="4944483"/>
              <a:ext cx="132600" cy="132850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144000" tIns="36000" rIns="36000" bIns="36000" rtlCol="0" anchor="ctr">
              <a:noAutofit/>
            </a:bodyPr>
            <a:lstStyle/>
            <a:p>
              <a:pPr algn="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3861735" y="2892946"/>
            <a:ext cx="2265514" cy="259110"/>
            <a:chOff x="3848682" y="4881830"/>
            <a:chExt cx="2265514" cy="259110"/>
          </a:xfrm>
        </p:grpSpPr>
        <p:sp>
          <p:nvSpPr>
            <p:cNvPr id="94" name="TextBox 93"/>
            <p:cNvSpPr txBox="1"/>
            <p:nvPr/>
          </p:nvSpPr>
          <p:spPr>
            <a:xfrm>
              <a:off x="3926359" y="4881830"/>
              <a:ext cx="2187837" cy="259110"/>
            </a:xfrm>
            <a:prstGeom prst="rect">
              <a:avLst/>
            </a:prstGeom>
            <a:noFill/>
          </p:spPr>
          <p:txBody>
            <a:bodyPr wrap="none" lIns="72000" rIns="72000" rtlCol="0" anchor="ctr">
              <a:noAutofit/>
            </a:bodyPr>
            <a:lstStyle/>
            <a:p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 </a:t>
              </a:r>
              <a:r>
                <a:rPr lang="ko-KR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사용   </a:t>
              </a:r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                        사용 안함</a:t>
              </a:r>
            </a:p>
          </p:txBody>
        </p:sp>
        <p:sp>
          <p:nvSpPr>
            <p:cNvPr id="95" name="타원 94"/>
            <p:cNvSpPr/>
            <p:nvPr/>
          </p:nvSpPr>
          <p:spPr>
            <a:xfrm>
              <a:off x="3848682" y="4944483"/>
              <a:ext cx="132600" cy="132850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144000" tIns="36000" rIns="36000" bIns="36000" rtlCol="0" anchor="ctr">
              <a:noAutofit/>
            </a:bodyPr>
            <a:lstStyle/>
            <a:p>
              <a:pPr algn="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6" name="자유형 95"/>
            <p:cNvSpPr/>
            <p:nvPr/>
          </p:nvSpPr>
          <p:spPr>
            <a:xfrm>
              <a:off x="3862451" y="4948723"/>
              <a:ext cx="123825" cy="100482"/>
            </a:xfrm>
            <a:custGeom>
              <a:avLst/>
              <a:gdLst>
                <a:gd name="connsiteX0" fmla="*/ 0 w 190500"/>
                <a:gd name="connsiteY0" fmla="*/ 95250 h 209550"/>
                <a:gd name="connsiteX1" fmla="*/ 76200 w 190500"/>
                <a:gd name="connsiteY1" fmla="*/ 209550 h 209550"/>
                <a:gd name="connsiteX2" fmla="*/ 190500 w 190500"/>
                <a:gd name="connsiteY2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0" h="209550">
                  <a:moveTo>
                    <a:pt x="0" y="95250"/>
                  </a:moveTo>
                  <a:lnTo>
                    <a:pt x="76200" y="209550"/>
                  </a:lnTo>
                  <a:lnTo>
                    <a:pt x="190500" y="0"/>
                  </a:lnTo>
                </a:path>
              </a:pathLst>
            </a:cu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타원 96"/>
            <p:cNvSpPr/>
            <p:nvPr/>
          </p:nvSpPr>
          <p:spPr>
            <a:xfrm>
              <a:off x="4794338" y="4944483"/>
              <a:ext cx="132600" cy="132850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144000" tIns="36000" rIns="36000" bIns="36000" rtlCol="0" anchor="ctr">
              <a:noAutofit/>
            </a:bodyPr>
            <a:lstStyle/>
            <a:p>
              <a:pPr algn="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98" name="TextBox 97"/>
          <p:cNvSpPr txBox="1"/>
          <p:nvPr/>
        </p:nvSpPr>
        <p:spPr>
          <a:xfrm>
            <a:off x="2576736" y="3400715"/>
            <a:ext cx="914400" cy="283905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r>
              <a:rPr lang="ko-KR" altLang="en-US" sz="8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기안 부서 결재선</a:t>
            </a:r>
          </a:p>
        </p:txBody>
      </p:sp>
      <p:sp>
        <p:nvSpPr>
          <p:cNvPr id="102" name="모서리가 접힌 도형 101"/>
          <p:cNvSpPr/>
          <p:nvPr/>
        </p:nvSpPr>
        <p:spPr>
          <a:xfrm>
            <a:off x="9292783" y="6400800"/>
            <a:ext cx="2832541" cy="266700"/>
          </a:xfrm>
          <a:prstGeom prst="foldedCorner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effectLst/>
        </p:spPr>
        <p:txBody>
          <a:bodyPr wrap="none" lIns="36000" tIns="108000" rIns="36000" bIns="36000" rtlCol="0" anchor="ctr">
            <a:noAutofit/>
          </a:bodyPr>
          <a:lstStyle/>
          <a:p>
            <a:pPr algn="ctr">
              <a:spcAft>
                <a:spcPts val="1000"/>
              </a:spcAft>
            </a:pPr>
            <a:r>
              <a:rPr lang="ko-KR" alt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다음 페이지 계속 ▼</a:t>
            </a:r>
            <a:endParaRPr lang="ko-KR" altLang="en-US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260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서식 상세 정보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451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결재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서식 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서식 관리 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서식 정보</a:t>
            </a:r>
            <a:endParaRPr lang="ko-KR" altLang="en-US" sz="8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4517157" y="4891923"/>
            <a:ext cx="683493" cy="184820"/>
          </a:xfrm>
          <a:prstGeom prst="roundRect">
            <a:avLst/>
          </a:prstGeom>
          <a:solidFill>
            <a:srgbClr val="00B050"/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ko-KR" altLang="en-US" sz="8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직책 결재</a:t>
            </a:r>
            <a:endParaRPr lang="ko-KR" altLang="en-US" sz="8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0222328" y="308595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BA1.2.1</a:t>
            </a:r>
            <a:endParaRPr lang="ko-KR" altLang="en-US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00573" y="870836"/>
            <a:ext cx="914400" cy="288032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서식 관리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cxnSp>
        <p:nvCxnSpPr>
          <p:cNvPr id="152" name="직선 연결선 151"/>
          <p:cNvCxnSpPr/>
          <p:nvPr/>
        </p:nvCxnSpPr>
        <p:spPr>
          <a:xfrm>
            <a:off x="2612145" y="1665759"/>
            <a:ext cx="6436183" cy="0"/>
          </a:xfrm>
          <a:prstGeom prst="lin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3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5"/>
            </p:custDataLst>
          </p:nvPr>
        </p:nvSpPr>
        <p:spPr>
          <a:xfrm>
            <a:off x="2762006" y="1371279"/>
            <a:ext cx="1021484" cy="29448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서식함 정보</a:t>
            </a:r>
            <a:endParaRPr lang="en-US" sz="800" dirty="0">
              <a:solidFill>
                <a:schemeClr val="bg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154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6"/>
            </p:custDataLst>
          </p:nvPr>
        </p:nvSpPr>
        <p:spPr>
          <a:xfrm>
            <a:off x="3766746" y="1371279"/>
            <a:ext cx="1021484" cy="294480"/>
          </a:xfrm>
          <a:prstGeom prst="rect">
            <a:avLst/>
          </a:prstGeom>
          <a:solidFill>
            <a:srgbClr val="FFFFFF"/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서식 정보</a:t>
            </a:r>
            <a:endParaRPr lang="en-US" sz="8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158" name="모서리가 둥근 직사각형 157"/>
          <p:cNvSpPr/>
          <p:nvPr/>
        </p:nvSpPr>
        <p:spPr>
          <a:xfrm>
            <a:off x="8990136" y="2141323"/>
            <a:ext cx="58192" cy="4337685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  <a:alpha val="12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9" name="모서리가 둥근 직사각형 158"/>
          <p:cNvSpPr/>
          <p:nvPr/>
        </p:nvSpPr>
        <p:spPr>
          <a:xfrm>
            <a:off x="8990136" y="4062214"/>
            <a:ext cx="58192" cy="152035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  <a:alpha val="37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76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685171"/>
              </p:ext>
            </p:extLst>
          </p:nvPr>
        </p:nvGraphicFramePr>
        <p:xfrm>
          <a:off x="9290533" y="786383"/>
          <a:ext cx="2835141" cy="2192375"/>
        </p:xfrm>
        <a:graphic>
          <a:graphicData uri="http://schemas.openxmlformats.org/drawingml/2006/table">
            <a:tbl>
              <a:tblPr/>
              <a:tblGrid>
                <a:gridCol w="333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1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73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DESCRIPTION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결재선 관련 항목만 분류하여 재그룹핑화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3732326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2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as-is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기준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서식 속성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&gt;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서식 속성의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‘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직책결재선 사용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’,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‘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고정결재선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’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항목만 분류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2736587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3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기안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수신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협조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감사부서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수신자 결재선별 지정 항목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3-1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클릭시 체크된 항목 삭제 처리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체크된 항목이 없을 경우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alert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삭제하실 처리자를 선택해주세요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.</a:t>
                      </a: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9336464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3-2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결재선을 수정할 수 있는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‘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결재선 지정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’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팝업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/>
                      </a:r>
                      <a:b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</a:b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(</a:t>
                      </a:r>
                      <a:r>
                        <a:rPr lang="en-US" altLang="ko-KR" sz="8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BA1.2.1.1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)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 출력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023832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3-3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결재선 지정시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직책 또는 직위로 지정시 출력되는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tag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19679"/>
                  </a:ext>
                </a:extLst>
              </a:tr>
            </a:tbl>
          </a:graphicData>
        </a:graphic>
      </p:graphicFrame>
      <p:sp>
        <p:nvSpPr>
          <p:cNvPr id="101" name="TextBox 100"/>
          <p:cNvSpPr txBox="1"/>
          <p:nvPr/>
        </p:nvSpPr>
        <p:spPr>
          <a:xfrm>
            <a:off x="2671986" y="1843621"/>
            <a:ext cx="914400" cy="283905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endParaRPr lang="ko-KR" altLang="en-US" sz="900" b="1" smtClean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2646778" y="1871439"/>
            <a:ext cx="2153821" cy="237811"/>
            <a:chOff x="2646778" y="1871439"/>
            <a:chExt cx="2153821" cy="237811"/>
          </a:xfrm>
        </p:grpSpPr>
        <p:sp>
          <p:nvSpPr>
            <p:cNvPr id="160" name="TextBox 159"/>
            <p:cNvSpPr txBox="1"/>
            <p:nvPr/>
          </p:nvSpPr>
          <p:spPr>
            <a:xfrm>
              <a:off x="2646778" y="1871439"/>
              <a:ext cx="2153821" cy="205011"/>
            </a:xfrm>
            <a:prstGeom prst="rect">
              <a:avLst/>
            </a:prstGeom>
            <a:noFill/>
          </p:spPr>
          <p:txBody>
            <a:bodyPr wrap="none" lIns="72000" rIns="72000" rtlCol="0" anchor="ctr">
              <a:noAutofit/>
            </a:bodyPr>
            <a:lstStyle/>
            <a:p>
              <a:r>
                <a:rPr lang="ko-KR" altLang="en-US" sz="900" smtClean="0">
                  <a:solidFill>
                    <a:schemeClr val="bg1">
                      <a:lumMod val="7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서식 기본</a:t>
              </a:r>
              <a:r>
                <a:rPr lang="ko-KR" altLang="en-US" sz="9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          </a:t>
              </a:r>
              <a:r>
                <a:rPr lang="ko-KR" altLang="en-US" sz="9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결재선</a:t>
              </a:r>
            </a:p>
          </p:txBody>
        </p:sp>
        <p:cxnSp>
          <p:nvCxnSpPr>
            <p:cNvPr id="161" name="직선 연결선 160"/>
            <p:cNvCxnSpPr/>
            <p:nvPr/>
          </p:nvCxnSpPr>
          <p:spPr>
            <a:xfrm>
              <a:off x="3439871" y="2109250"/>
              <a:ext cx="430910" cy="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7"/>
            </p:custDataLst>
          </p:nvPr>
        </p:nvSpPr>
        <p:spPr>
          <a:xfrm>
            <a:off x="747176" y="1777438"/>
            <a:ext cx="1738031" cy="489192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b="1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63" name="그룹 162"/>
          <p:cNvGrpSpPr/>
          <p:nvPr/>
        </p:nvGrpSpPr>
        <p:grpSpPr>
          <a:xfrm>
            <a:off x="1050294" y="3573016"/>
            <a:ext cx="1218126" cy="288032"/>
            <a:chOff x="926510" y="2924944"/>
            <a:chExt cx="1218126" cy="288032"/>
          </a:xfrm>
        </p:grpSpPr>
        <p:grpSp>
          <p:nvGrpSpPr>
            <p:cNvPr id="164" name="그룹 163"/>
            <p:cNvGrpSpPr/>
            <p:nvPr/>
          </p:nvGrpSpPr>
          <p:grpSpPr>
            <a:xfrm>
              <a:off x="926510" y="2924944"/>
              <a:ext cx="1218126" cy="288032"/>
              <a:chOff x="737164" y="1710288"/>
              <a:chExt cx="1218126" cy="288032"/>
            </a:xfrm>
          </p:grpSpPr>
          <p:sp>
            <p:nvSpPr>
              <p:cNvPr id="166" name="TextBox 165"/>
              <p:cNvSpPr txBox="1"/>
              <p:nvPr/>
            </p:nvSpPr>
            <p:spPr>
              <a:xfrm>
                <a:off x="1040890" y="1710288"/>
                <a:ext cx="914400" cy="288032"/>
              </a:xfrm>
              <a:prstGeom prst="rect">
                <a:avLst/>
              </a:prstGeom>
              <a:noFill/>
            </p:spPr>
            <p:txBody>
              <a:bodyPr wrap="none" lIns="36000" rIns="36000" rtlCol="0" anchor="ctr">
                <a:noAutofit/>
              </a:bodyPr>
              <a:lstStyle/>
              <a:p>
                <a:r>
                  <a:rPr lang="ko-KR" altLang="en-US" sz="80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고딕" panose="020B0600000101010101" charset="-127"/>
                    <a:ea typeface="나눔고딕" panose="020B0600000101010101" charset="-127"/>
                  </a:rPr>
                  <a:t>부서 서식</a:t>
                </a:r>
                <a:endPara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endParaRPr>
              </a:p>
            </p:txBody>
          </p:sp>
          <p:sp>
            <p:nvSpPr>
              <p:cNvPr id="167" name="TextBox 166"/>
              <p:cNvSpPr txBox="1"/>
              <p:nvPr/>
            </p:nvSpPr>
            <p:spPr>
              <a:xfrm>
                <a:off x="737164" y="1778043"/>
                <a:ext cx="125001" cy="12629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none" lIns="72000" rIns="72000" rtlCol="0" anchor="ctr">
                <a:noAutofit/>
              </a:bodyPr>
              <a:lstStyle/>
              <a:p>
                <a:pPr algn="ctr"/>
                <a:r>
                  <a:rPr lang="en-US" altLang="ko-KR" sz="1100" smtClean="0">
                    <a:solidFill>
                      <a:schemeClr val="bg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+</a:t>
                </a:r>
                <a:endParaRPr lang="ko-KR" altLang="en-US" sz="110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  <p:pic>
          <p:nvPicPr>
            <p:cNvPr id="165" name="그림 164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690" y="3006031"/>
              <a:ext cx="110241" cy="110241"/>
            </a:xfrm>
            <a:prstGeom prst="rect">
              <a:avLst/>
            </a:prstGeom>
          </p:spPr>
        </p:pic>
      </p:grpSp>
      <p:sp>
        <p:nvSpPr>
          <p:cNvPr id="168" name="TextBox 167"/>
          <p:cNvSpPr txBox="1"/>
          <p:nvPr/>
        </p:nvSpPr>
        <p:spPr>
          <a:xfrm>
            <a:off x="1354019" y="2416349"/>
            <a:ext cx="914400" cy="288032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핸디소프트 서식</a:t>
            </a: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1050293" y="2489274"/>
            <a:ext cx="125001" cy="126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72000" rIns="72000" rtlCol="0" anchor="ctr">
            <a:noAutofit/>
          </a:bodyPr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endParaRPr lang="ko-KR" altLang="en-US" sz="11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70" name="꺾인 연결선 169"/>
          <p:cNvCxnSpPr>
            <a:stCxn id="173" idx="2"/>
            <a:endCxn id="167" idx="1"/>
          </p:cNvCxnSpPr>
          <p:nvPr/>
        </p:nvCxnSpPr>
        <p:spPr>
          <a:xfrm rot="16200000" flipH="1">
            <a:off x="279803" y="2933426"/>
            <a:ext cx="1404612" cy="136370"/>
          </a:xfrm>
          <a:prstGeom prst="bentConnector2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1" name="그룹 170"/>
          <p:cNvGrpSpPr/>
          <p:nvPr/>
        </p:nvGrpSpPr>
        <p:grpSpPr>
          <a:xfrm>
            <a:off x="851423" y="2100089"/>
            <a:ext cx="1218126" cy="288032"/>
            <a:chOff x="727639" y="1312540"/>
            <a:chExt cx="1218126" cy="288032"/>
          </a:xfrm>
        </p:grpSpPr>
        <p:sp>
          <p:nvSpPr>
            <p:cNvPr id="172" name="TextBox 171"/>
            <p:cNvSpPr txBox="1"/>
            <p:nvPr/>
          </p:nvSpPr>
          <p:spPr>
            <a:xfrm>
              <a:off x="1031365" y="1312540"/>
              <a:ext cx="914400" cy="288032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r>
                <a:rPr lang="ko-KR" altLang="en-US" sz="8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기안</a:t>
              </a:r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727639" y="1385465"/>
              <a:ext cx="125001" cy="12629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en-US" altLang="ko-KR" sz="110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-</a:t>
              </a:r>
              <a:endParaRPr lang="ko-KR" altLang="en-US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pic>
          <p:nvPicPr>
            <p:cNvPr id="175" name="그림 174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291" y="1388815"/>
              <a:ext cx="123607" cy="123607"/>
            </a:xfrm>
            <a:prstGeom prst="rect">
              <a:avLst/>
            </a:prstGeom>
          </p:spPr>
        </p:pic>
      </p:grpSp>
      <p:grpSp>
        <p:nvGrpSpPr>
          <p:cNvPr id="177" name="그룹 176"/>
          <p:cNvGrpSpPr/>
          <p:nvPr/>
        </p:nvGrpSpPr>
        <p:grpSpPr>
          <a:xfrm>
            <a:off x="1217933" y="2690669"/>
            <a:ext cx="1218126" cy="288032"/>
            <a:chOff x="926509" y="1578707"/>
            <a:chExt cx="1218126" cy="288032"/>
          </a:xfrm>
        </p:grpSpPr>
        <p:grpSp>
          <p:nvGrpSpPr>
            <p:cNvPr id="179" name="그룹 178"/>
            <p:cNvGrpSpPr/>
            <p:nvPr/>
          </p:nvGrpSpPr>
          <p:grpSpPr>
            <a:xfrm>
              <a:off x="926509" y="1578707"/>
              <a:ext cx="1218126" cy="288032"/>
              <a:chOff x="737164" y="1715204"/>
              <a:chExt cx="1218126" cy="288032"/>
            </a:xfrm>
          </p:grpSpPr>
          <p:sp>
            <p:nvSpPr>
              <p:cNvPr id="181" name="TextBox 180"/>
              <p:cNvSpPr txBox="1"/>
              <p:nvPr/>
            </p:nvSpPr>
            <p:spPr>
              <a:xfrm>
                <a:off x="1040890" y="1715204"/>
                <a:ext cx="914400" cy="288032"/>
              </a:xfrm>
              <a:prstGeom prst="rect">
                <a:avLst/>
              </a:prstGeom>
              <a:noFill/>
            </p:spPr>
            <p:txBody>
              <a:bodyPr wrap="none" lIns="36000" rIns="36000" rtlCol="0" anchor="ctr">
                <a:noAutofit/>
              </a:bodyPr>
              <a:lstStyle/>
              <a:p>
                <a:r>
                  <a:rPr lang="ko-KR" altLang="en-US" sz="8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B0600000101010101" charset="-127"/>
                    <a:ea typeface="나눔고딕" panose="020B0600000101010101" charset="-127"/>
                  </a:rPr>
                  <a:t>신청서 양식함</a:t>
                </a:r>
                <a:endPara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endParaRPr>
              </a:p>
            </p:txBody>
          </p:sp>
          <p:sp>
            <p:nvSpPr>
              <p:cNvPr id="182" name="TextBox 181"/>
              <p:cNvSpPr txBox="1"/>
              <p:nvPr/>
            </p:nvSpPr>
            <p:spPr>
              <a:xfrm>
                <a:off x="737164" y="1788129"/>
                <a:ext cx="125001" cy="12629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none" lIns="72000" rIns="72000" rtlCol="0" anchor="ctr">
                <a:noAutofit/>
              </a:bodyPr>
              <a:lstStyle/>
              <a:p>
                <a:pPr algn="ctr"/>
                <a:r>
                  <a:rPr lang="en-US" altLang="ko-KR" sz="1100" smtClean="0">
                    <a:solidFill>
                      <a:schemeClr val="bg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+</a:t>
                </a:r>
                <a:endParaRPr lang="ko-KR" altLang="en-US" sz="110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  <p:pic>
          <p:nvPicPr>
            <p:cNvPr id="180" name="그림 179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689" y="1667204"/>
              <a:ext cx="110241" cy="110241"/>
            </a:xfrm>
            <a:prstGeom prst="rect">
              <a:avLst/>
            </a:prstGeom>
          </p:spPr>
        </p:pic>
      </p:grpSp>
      <p:grpSp>
        <p:nvGrpSpPr>
          <p:cNvPr id="183" name="그룹 182"/>
          <p:cNvGrpSpPr/>
          <p:nvPr/>
        </p:nvGrpSpPr>
        <p:grpSpPr>
          <a:xfrm>
            <a:off x="1217933" y="2996952"/>
            <a:ext cx="1218126" cy="288032"/>
            <a:chOff x="926509" y="1578707"/>
            <a:chExt cx="1218126" cy="288032"/>
          </a:xfrm>
        </p:grpSpPr>
        <p:grpSp>
          <p:nvGrpSpPr>
            <p:cNvPr id="184" name="그룹 183"/>
            <p:cNvGrpSpPr/>
            <p:nvPr/>
          </p:nvGrpSpPr>
          <p:grpSpPr>
            <a:xfrm>
              <a:off x="926509" y="1578707"/>
              <a:ext cx="1218126" cy="288032"/>
              <a:chOff x="737164" y="1715204"/>
              <a:chExt cx="1218126" cy="288032"/>
            </a:xfrm>
          </p:grpSpPr>
          <p:sp>
            <p:nvSpPr>
              <p:cNvPr id="186" name="TextBox 185"/>
              <p:cNvSpPr txBox="1"/>
              <p:nvPr/>
            </p:nvSpPr>
            <p:spPr>
              <a:xfrm>
                <a:off x="1040890" y="1715204"/>
                <a:ext cx="914400" cy="288032"/>
              </a:xfrm>
              <a:prstGeom prst="rect">
                <a:avLst/>
              </a:prstGeom>
              <a:noFill/>
            </p:spPr>
            <p:txBody>
              <a:bodyPr wrap="none" lIns="36000" rIns="36000" rtlCol="0" anchor="ctr">
                <a:noAutofit/>
              </a:bodyPr>
              <a:lstStyle/>
              <a:p>
                <a:r>
                  <a:rPr lang="ko-KR" altLang="en-US" sz="8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B0600000101010101" charset="-127"/>
                    <a:ea typeface="나눔고딕" panose="020B0600000101010101" charset="-127"/>
                  </a:rPr>
                  <a:t>보고서 양식함</a:t>
                </a:r>
                <a:endPara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endParaRP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737164" y="1788129"/>
                <a:ext cx="125001" cy="12629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none" lIns="72000" rIns="72000" rtlCol="0" anchor="ctr">
                <a:noAutofit/>
              </a:bodyPr>
              <a:lstStyle/>
              <a:p>
                <a:pPr algn="ctr"/>
                <a:r>
                  <a:rPr lang="en-US" altLang="ko-KR" sz="1100" smtClean="0">
                    <a:solidFill>
                      <a:schemeClr val="bg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+</a:t>
                </a:r>
                <a:endParaRPr lang="ko-KR" altLang="en-US" sz="110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  <p:pic>
          <p:nvPicPr>
            <p:cNvPr id="185" name="그림 184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689" y="1667204"/>
              <a:ext cx="110241" cy="110241"/>
            </a:xfrm>
            <a:prstGeom prst="rect">
              <a:avLst/>
            </a:prstGeom>
          </p:spPr>
        </p:pic>
      </p:grpSp>
      <p:grpSp>
        <p:nvGrpSpPr>
          <p:cNvPr id="188" name="그룹 187"/>
          <p:cNvGrpSpPr/>
          <p:nvPr/>
        </p:nvGrpSpPr>
        <p:grpSpPr>
          <a:xfrm>
            <a:off x="1217933" y="3284984"/>
            <a:ext cx="1218126" cy="288032"/>
            <a:chOff x="926509" y="1578707"/>
            <a:chExt cx="1218126" cy="288032"/>
          </a:xfrm>
        </p:grpSpPr>
        <p:grpSp>
          <p:nvGrpSpPr>
            <p:cNvPr id="189" name="그룹 188"/>
            <p:cNvGrpSpPr/>
            <p:nvPr/>
          </p:nvGrpSpPr>
          <p:grpSpPr>
            <a:xfrm>
              <a:off x="926509" y="1578707"/>
              <a:ext cx="1218126" cy="288032"/>
              <a:chOff x="737164" y="1715204"/>
              <a:chExt cx="1218126" cy="288032"/>
            </a:xfrm>
          </p:grpSpPr>
          <p:sp>
            <p:nvSpPr>
              <p:cNvPr id="191" name="TextBox 190"/>
              <p:cNvSpPr txBox="1"/>
              <p:nvPr/>
            </p:nvSpPr>
            <p:spPr>
              <a:xfrm>
                <a:off x="1040890" y="1715204"/>
                <a:ext cx="914400" cy="288032"/>
              </a:xfrm>
              <a:prstGeom prst="rect">
                <a:avLst/>
              </a:prstGeom>
              <a:noFill/>
            </p:spPr>
            <p:txBody>
              <a:bodyPr wrap="none" lIns="36000" rIns="36000" rtlCol="0" anchor="ctr">
                <a:noAutofit/>
              </a:bodyPr>
              <a:lstStyle/>
              <a:p>
                <a:r>
                  <a:rPr lang="ko-KR" altLang="en-US" sz="8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B0600000101010101" charset="-127"/>
                    <a:ea typeface="나눔고딕" panose="020B0600000101010101" charset="-127"/>
                  </a:rPr>
                  <a:t>결재 양식함</a:t>
                </a:r>
                <a:endPara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endParaRPr>
              </a:p>
            </p:txBody>
          </p:sp>
          <p:sp>
            <p:nvSpPr>
              <p:cNvPr id="192" name="TextBox 191"/>
              <p:cNvSpPr txBox="1"/>
              <p:nvPr/>
            </p:nvSpPr>
            <p:spPr>
              <a:xfrm>
                <a:off x="737164" y="1788129"/>
                <a:ext cx="125001" cy="12629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none" lIns="72000" rIns="72000" rtlCol="0" anchor="ctr">
                <a:noAutofit/>
              </a:bodyPr>
              <a:lstStyle/>
              <a:p>
                <a:pPr algn="ctr"/>
                <a:r>
                  <a:rPr lang="en-US" altLang="ko-KR" sz="1100" smtClean="0">
                    <a:solidFill>
                      <a:schemeClr val="bg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+</a:t>
                </a:r>
                <a:endParaRPr lang="ko-KR" altLang="en-US" sz="110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  <p:pic>
          <p:nvPicPr>
            <p:cNvPr id="190" name="그림 189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689" y="1667204"/>
              <a:ext cx="110241" cy="110241"/>
            </a:xfrm>
            <a:prstGeom prst="rect">
              <a:avLst/>
            </a:prstGeom>
          </p:spPr>
        </p:pic>
      </p:grpSp>
      <p:cxnSp>
        <p:nvCxnSpPr>
          <p:cNvPr id="193" name="꺾인 연결선 192"/>
          <p:cNvCxnSpPr>
            <a:stCxn id="169" idx="2"/>
            <a:endCxn id="182" idx="1"/>
          </p:cNvCxnSpPr>
          <p:nvPr/>
        </p:nvCxnSpPr>
        <p:spPr>
          <a:xfrm rot="16200000" flipH="1">
            <a:off x="1059776" y="2668582"/>
            <a:ext cx="211175" cy="105139"/>
          </a:xfrm>
          <a:prstGeom prst="bentConnector2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꺾인 연결선 193"/>
          <p:cNvCxnSpPr>
            <a:stCxn id="169" idx="2"/>
            <a:endCxn id="187" idx="1"/>
          </p:cNvCxnSpPr>
          <p:nvPr/>
        </p:nvCxnSpPr>
        <p:spPr>
          <a:xfrm rot="16200000" flipH="1">
            <a:off x="906634" y="2821724"/>
            <a:ext cx="517458" cy="105139"/>
          </a:xfrm>
          <a:prstGeom prst="bentConnector2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꺾인 연결선 194"/>
          <p:cNvCxnSpPr>
            <a:stCxn id="169" idx="2"/>
            <a:endCxn id="192" idx="1"/>
          </p:cNvCxnSpPr>
          <p:nvPr/>
        </p:nvCxnSpPr>
        <p:spPr>
          <a:xfrm rot="16200000" flipH="1">
            <a:off x="762618" y="2965740"/>
            <a:ext cx="805490" cy="105139"/>
          </a:xfrm>
          <a:prstGeom prst="bentConnector2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꺾인 연결선 195"/>
          <p:cNvCxnSpPr>
            <a:stCxn id="173" idx="2"/>
            <a:endCxn id="169" idx="1"/>
          </p:cNvCxnSpPr>
          <p:nvPr/>
        </p:nvCxnSpPr>
        <p:spPr>
          <a:xfrm rot="16200000" flipH="1">
            <a:off x="855551" y="2357677"/>
            <a:ext cx="253115" cy="136369"/>
          </a:xfrm>
          <a:prstGeom prst="bentConnector2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7" name="그림 196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912" y="2494230"/>
            <a:ext cx="123607" cy="123607"/>
          </a:xfrm>
          <a:prstGeom prst="rect">
            <a:avLst/>
          </a:prstGeom>
        </p:spPr>
      </p:pic>
      <p:sp>
        <p:nvSpPr>
          <p:cNvPr id="203" name="모서리가 둥근 직사각형 202"/>
          <p:cNvSpPr/>
          <p:nvPr/>
        </p:nvSpPr>
        <p:spPr>
          <a:xfrm>
            <a:off x="1581459" y="1873035"/>
            <a:ext cx="829927" cy="20827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ko-KR" altLang="en-US" sz="8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서식함 </a:t>
            </a:r>
            <a:r>
              <a:rPr lang="ko-KR" altLang="en-US" sz="8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</a:t>
            </a:r>
            <a:endParaRPr lang="ko-KR" altLang="en-US" sz="8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4" name="그림 20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56370" y="1820782"/>
            <a:ext cx="335309" cy="377985"/>
          </a:xfrm>
          <a:prstGeom prst="rect">
            <a:avLst/>
          </a:prstGeom>
        </p:spPr>
      </p:pic>
      <p:sp>
        <p:nvSpPr>
          <p:cNvPr id="205" name="모서리가 둥근 직사각형 204"/>
          <p:cNvSpPr/>
          <p:nvPr/>
        </p:nvSpPr>
        <p:spPr>
          <a:xfrm>
            <a:off x="1542780" y="2749883"/>
            <a:ext cx="769548" cy="148364"/>
          </a:xfrm>
          <a:prstGeom prst="roundRect">
            <a:avLst/>
          </a:prstGeom>
          <a:solidFill>
            <a:schemeClr val="tx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ko-KR" altLang="en-US" sz="8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신청서 양식함</a:t>
            </a:r>
            <a:endParaRPr lang="ko-KR" altLang="en-US" sz="8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3271192" y="1887792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00" name="타원 99"/>
          <p:cNvSpPr/>
          <p:nvPr/>
        </p:nvSpPr>
        <p:spPr>
          <a:xfrm>
            <a:off x="2452042" y="2287842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2452042" y="3449892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3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07" name="타원 106"/>
          <p:cNvSpPr/>
          <p:nvPr/>
        </p:nvSpPr>
        <p:spPr>
          <a:xfrm>
            <a:off x="2604442" y="3659442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3-1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08" name="타원 107"/>
          <p:cNvSpPr/>
          <p:nvPr/>
        </p:nvSpPr>
        <p:spPr>
          <a:xfrm>
            <a:off x="3099742" y="3659442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3-2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4452292" y="4831017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3-3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4517157" y="5187198"/>
            <a:ext cx="683493" cy="184820"/>
          </a:xfrm>
          <a:prstGeom prst="roundRect">
            <a:avLst/>
          </a:prstGeom>
          <a:solidFill>
            <a:srgbClr val="00B050"/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ko-KR" altLang="en-US" sz="8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직위 결재</a:t>
            </a:r>
            <a:endParaRPr lang="ko-KR" altLang="en-US" sz="8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11" name="그룹 110"/>
          <p:cNvGrpSpPr/>
          <p:nvPr/>
        </p:nvGrpSpPr>
        <p:grpSpPr>
          <a:xfrm>
            <a:off x="747371" y="1369720"/>
            <a:ext cx="1738031" cy="407718"/>
            <a:chOff x="747371" y="1369720"/>
            <a:chExt cx="1738031" cy="407718"/>
          </a:xfrm>
        </p:grpSpPr>
        <p:sp>
          <p:nvSpPr>
            <p:cNvPr id="112" name="Window Body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8"/>
              </p:custDataLst>
            </p:nvPr>
          </p:nvSpPr>
          <p:spPr>
            <a:xfrm>
              <a:off x="747371" y="1369720"/>
              <a:ext cx="1738031" cy="40771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3" name="모서리가 둥근 직사각형 112"/>
            <p:cNvSpPr/>
            <p:nvPr/>
          </p:nvSpPr>
          <p:spPr>
            <a:xfrm>
              <a:off x="861143" y="1461464"/>
              <a:ext cx="1262481" cy="22664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txBody>
            <a:bodyPr wrap="none" lIns="36000" tIns="36000" rIns="36000" bIns="36000" rtlCol="0" anchor="ctr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 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114" name="모서리가 둥근 직사각형 113"/>
            <p:cNvSpPr/>
            <p:nvPr/>
          </p:nvSpPr>
          <p:spPr>
            <a:xfrm>
              <a:off x="2119172" y="1461464"/>
              <a:ext cx="316887" cy="220377"/>
            </a:xfrm>
            <a:prstGeom prst="roundRect">
              <a:avLst>
                <a:gd name="adj" fmla="val 5365"/>
              </a:avLst>
            </a:prstGeom>
            <a:solidFill>
              <a:schemeClr val="bg1"/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9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15" name="그림 114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835" y="1490700"/>
              <a:ext cx="147005" cy="1567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742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표 1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910683"/>
              </p:ext>
            </p:extLst>
          </p:nvPr>
        </p:nvGraphicFramePr>
        <p:xfrm>
          <a:off x="2658143" y="4366378"/>
          <a:ext cx="6543168" cy="1377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505">
                  <a:extLst>
                    <a:ext uri="{9D8B030D-6E8A-4147-A177-3AD203B41FA5}">
                      <a16:colId xmlns:a16="http://schemas.microsoft.com/office/drawing/2014/main" val="2455209323"/>
                    </a:ext>
                  </a:extLst>
                </a:gridCol>
                <a:gridCol w="516840">
                  <a:extLst>
                    <a:ext uri="{9D8B030D-6E8A-4147-A177-3AD203B41FA5}">
                      <a16:colId xmlns:a16="http://schemas.microsoft.com/office/drawing/2014/main" val="3789796816"/>
                    </a:ext>
                  </a:extLst>
                </a:gridCol>
                <a:gridCol w="1152129">
                  <a:extLst>
                    <a:ext uri="{9D8B030D-6E8A-4147-A177-3AD203B41FA5}">
                      <a16:colId xmlns:a16="http://schemas.microsoft.com/office/drawing/2014/main" val="1655089939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1094341974"/>
                    </a:ext>
                  </a:extLst>
                </a:gridCol>
                <a:gridCol w="3380558">
                  <a:extLst>
                    <a:ext uri="{9D8B030D-6E8A-4147-A177-3AD203B41FA5}">
                      <a16:colId xmlns:a16="http://schemas.microsoft.com/office/drawing/2014/main" val="2468376077"/>
                    </a:ext>
                  </a:extLst>
                </a:gridCol>
              </a:tblGrid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385041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수신자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수신 부서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592641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제품기획팀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481431"/>
                  </a:ext>
                </a:extLst>
              </a:tr>
              <a:tr h="529941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수신자 정보가 없습니다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.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433848"/>
                  </a:ext>
                </a:extLst>
              </a:tr>
            </a:tbl>
          </a:graphicData>
        </a:graphic>
      </p:graphicFrame>
      <p:sp>
        <p:nvSpPr>
          <p:cNvPr id="58" name="TextBox 57"/>
          <p:cNvSpPr txBox="1"/>
          <p:nvPr/>
        </p:nvSpPr>
        <p:spPr>
          <a:xfrm>
            <a:off x="1260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서식 상세 정보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222328" y="308595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BA1.2.1</a:t>
            </a:r>
            <a:endParaRPr lang="ko-KR" altLang="en-US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451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결재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서식 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서식 관리 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서식 정보</a:t>
            </a:r>
            <a:endParaRPr lang="ko-KR" altLang="en-US" sz="8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576736" y="596305"/>
            <a:ext cx="914400" cy="283905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r>
              <a:rPr lang="ko-KR" altLang="en-US" sz="9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수신 부서 결재선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2576736" y="2339465"/>
            <a:ext cx="914400" cy="283905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r>
              <a:rPr lang="ko-KR" altLang="en-US" sz="9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협조 부서 결재선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2576736" y="4037331"/>
            <a:ext cx="914400" cy="283905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r>
              <a:rPr lang="ko-KR" altLang="en-US" sz="9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수신자</a:t>
            </a:r>
          </a:p>
        </p:txBody>
      </p:sp>
      <p:graphicFrame>
        <p:nvGraphicFramePr>
          <p:cNvPr id="132" name="표 1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729559"/>
              </p:ext>
            </p:extLst>
          </p:nvPr>
        </p:nvGraphicFramePr>
        <p:xfrm>
          <a:off x="2653604" y="896140"/>
          <a:ext cx="6432365" cy="113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495">
                  <a:extLst>
                    <a:ext uri="{9D8B030D-6E8A-4147-A177-3AD203B41FA5}">
                      <a16:colId xmlns:a16="http://schemas.microsoft.com/office/drawing/2014/main" val="2455209323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3789796816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1655089939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1094341974"/>
                    </a:ext>
                  </a:extLst>
                </a:gridCol>
                <a:gridCol w="3380558">
                  <a:extLst>
                    <a:ext uri="{9D8B030D-6E8A-4147-A177-3AD203B41FA5}">
                      <a16:colId xmlns:a16="http://schemas.microsoft.com/office/drawing/2014/main" val="2468376077"/>
                    </a:ext>
                  </a:extLst>
                </a:gridCol>
              </a:tblGrid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385041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순번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처리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처리자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592641"/>
                  </a:ext>
                </a:extLst>
              </a:tr>
              <a:tr h="565052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결재선 정보가 없습니다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.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481431"/>
                  </a:ext>
                </a:extLst>
              </a:tr>
            </a:tbl>
          </a:graphicData>
        </a:graphic>
      </p:graphicFrame>
      <p:grpSp>
        <p:nvGrpSpPr>
          <p:cNvPr id="134" name="그룹 133"/>
          <p:cNvGrpSpPr/>
          <p:nvPr/>
        </p:nvGrpSpPr>
        <p:grpSpPr>
          <a:xfrm>
            <a:off x="2725893" y="948091"/>
            <a:ext cx="858705" cy="435393"/>
            <a:chOff x="2755057" y="4260835"/>
            <a:chExt cx="858705" cy="435393"/>
          </a:xfrm>
        </p:grpSpPr>
        <p:grpSp>
          <p:nvGrpSpPr>
            <p:cNvPr id="135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  <p:cNvGrpSpPr/>
            <p:nvPr>
              <p:custDataLst>
                <p:tags r:id="rId10"/>
              </p:custDataLst>
            </p:nvPr>
          </p:nvGrpSpPr>
          <p:grpSpPr>
            <a:xfrm>
              <a:off x="2758226" y="4586492"/>
              <a:ext cx="107839" cy="109736"/>
              <a:chOff x="554563" y="2632644"/>
              <a:chExt cx="131556" cy="131556"/>
            </a:xfrm>
          </p:grpSpPr>
          <p:sp>
            <p:nvSpPr>
              <p:cNvPr id="139" name="Box" descr="&lt;SmartSettings&gt;&lt;SmartResize anchorLeft=&quot;Absolute&quot; anchorTop=&quot;None&quot; anchorRight=&quot;None&quot; anchorBottom=&quot;None&quot; /&gt;&lt;/SmartSettings&gt;"/>
              <p:cNvSpPr/>
              <p:nvPr>
                <p:custDataLst>
                  <p:tags r:id="rId11"/>
                </p:custDataLst>
              </p:nvPr>
            </p:nvSpPr>
            <p:spPr>
              <a:xfrm>
                <a:off x="554563" y="2632644"/>
                <a:ext cx="131556" cy="131556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140" name="Check" descr="&lt;SmartSettings&gt;&lt;SmartResize anchorLeft=&quot;Absolute&quot; anchorTop=&quot;None&quot; anchorRight=&quot;None&quot; anchorBottom=&quot;None&quot; /&gt;&lt;/SmartSettings&gt;" hidden="1"/>
              <p:cNvSpPr>
                <a:spLocks noEditPoint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576252" y="2653644"/>
                <a:ext cx="88178" cy="89556"/>
              </a:xfrm>
              <a:custGeom>
                <a:avLst/>
                <a:gdLst>
                  <a:gd name="T0" fmla="*/ 275 w 275"/>
                  <a:gd name="T1" fmla="*/ 0 h 275"/>
                  <a:gd name="T2" fmla="*/ 0 w 275"/>
                  <a:gd name="T3" fmla="*/ 275 h 275"/>
                  <a:gd name="T4" fmla="*/ 0 w 275"/>
                  <a:gd name="T5" fmla="*/ 0 h 275"/>
                  <a:gd name="T6" fmla="*/ 275 w 275"/>
                  <a:gd name="T7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75">
                    <a:moveTo>
                      <a:pt x="275" y="0"/>
                    </a:moveTo>
                    <a:lnTo>
                      <a:pt x="0" y="275"/>
                    </a:lnTo>
                    <a:moveTo>
                      <a:pt x="0" y="0"/>
                    </a:moveTo>
                    <a:lnTo>
                      <a:pt x="275" y="275"/>
                    </a:ln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36" name="그룹 135"/>
            <p:cNvGrpSpPr/>
            <p:nvPr/>
          </p:nvGrpSpPr>
          <p:grpSpPr>
            <a:xfrm>
              <a:off x="2755057" y="4260835"/>
              <a:ext cx="858705" cy="189027"/>
              <a:chOff x="2921842" y="4260835"/>
              <a:chExt cx="858705" cy="189027"/>
            </a:xfrm>
          </p:grpSpPr>
          <p:sp>
            <p:nvSpPr>
              <p:cNvPr id="137" name="모서리가 둥근 직사각형 136"/>
              <p:cNvSpPr/>
              <p:nvPr/>
            </p:nvSpPr>
            <p:spPr>
              <a:xfrm>
                <a:off x="2921842" y="4260835"/>
                <a:ext cx="382455" cy="189027"/>
              </a:xfrm>
              <a:prstGeom prst="round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ffectLst>
                <a:outerShdw blurRad="127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</p:spPr>
            <p:txBody>
              <a:bodyPr wrap="none" lIns="36000" tIns="36000" rIns="36000" bIns="36000" rtlCol="0" anchor="ctr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ko-KR" altLang="en-US" sz="8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ea typeface="나눔고딕" pitchFamily="50" charset="-127"/>
                  </a:rPr>
                  <a:t>삭제</a:t>
                </a:r>
                <a:endPara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ea typeface="나눔고딕" pitchFamily="50" charset="-127"/>
                </a:endParaRPr>
              </a:p>
            </p:txBody>
          </p:sp>
          <p:sp>
            <p:nvSpPr>
              <p:cNvPr id="138" name="모서리가 둥근 직사각형 137"/>
              <p:cNvSpPr/>
              <p:nvPr/>
            </p:nvSpPr>
            <p:spPr>
              <a:xfrm>
                <a:off x="3398092" y="4260835"/>
                <a:ext cx="382455" cy="189027"/>
              </a:xfrm>
              <a:prstGeom prst="round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ffectLst>
                <a:outerShdw blurRad="127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</p:spPr>
            <p:txBody>
              <a:bodyPr wrap="none" lIns="36000" tIns="36000" rIns="36000" bIns="36000" rtlCol="0" anchor="ctr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ko-KR" altLang="en-US" sz="8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ea typeface="나눔고딕" pitchFamily="50" charset="-127"/>
                  </a:rPr>
                  <a:t>추가</a:t>
                </a:r>
                <a:endPara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ea typeface="나눔고딕" pitchFamily="50" charset="-127"/>
                </a:endParaRPr>
              </a:p>
            </p:txBody>
          </p:sp>
        </p:grpSp>
      </p:grpSp>
      <p:graphicFrame>
        <p:nvGraphicFramePr>
          <p:cNvPr id="141" name="표 1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362254"/>
              </p:ext>
            </p:extLst>
          </p:nvPr>
        </p:nvGraphicFramePr>
        <p:xfrm>
          <a:off x="2653604" y="2658936"/>
          <a:ext cx="6432365" cy="113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495">
                  <a:extLst>
                    <a:ext uri="{9D8B030D-6E8A-4147-A177-3AD203B41FA5}">
                      <a16:colId xmlns:a16="http://schemas.microsoft.com/office/drawing/2014/main" val="2455209323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3789796816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1655089939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1094341974"/>
                    </a:ext>
                  </a:extLst>
                </a:gridCol>
                <a:gridCol w="3380558">
                  <a:extLst>
                    <a:ext uri="{9D8B030D-6E8A-4147-A177-3AD203B41FA5}">
                      <a16:colId xmlns:a16="http://schemas.microsoft.com/office/drawing/2014/main" val="2468376077"/>
                    </a:ext>
                  </a:extLst>
                </a:gridCol>
              </a:tblGrid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385041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순번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처리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처리자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592641"/>
                  </a:ext>
                </a:extLst>
              </a:tr>
              <a:tr h="565052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결재선 정보가 없습니다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.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481431"/>
                  </a:ext>
                </a:extLst>
              </a:tr>
            </a:tbl>
          </a:graphicData>
        </a:graphic>
      </p:graphicFrame>
      <p:grpSp>
        <p:nvGrpSpPr>
          <p:cNvPr id="142" name="그룹 141"/>
          <p:cNvGrpSpPr/>
          <p:nvPr/>
        </p:nvGrpSpPr>
        <p:grpSpPr>
          <a:xfrm>
            <a:off x="2725893" y="2710887"/>
            <a:ext cx="858705" cy="435393"/>
            <a:chOff x="2755057" y="4260835"/>
            <a:chExt cx="858705" cy="435393"/>
          </a:xfrm>
        </p:grpSpPr>
        <p:grpSp>
          <p:nvGrpSpPr>
            <p:cNvPr id="143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  <p:cNvGrpSpPr/>
            <p:nvPr>
              <p:custDataLst>
                <p:tags r:id="rId7"/>
              </p:custDataLst>
            </p:nvPr>
          </p:nvGrpSpPr>
          <p:grpSpPr>
            <a:xfrm>
              <a:off x="2758226" y="4586492"/>
              <a:ext cx="107839" cy="109736"/>
              <a:chOff x="554563" y="2632644"/>
              <a:chExt cx="131556" cy="131556"/>
            </a:xfrm>
          </p:grpSpPr>
          <p:sp>
            <p:nvSpPr>
              <p:cNvPr id="147" name="Box" descr="&lt;SmartSettings&gt;&lt;SmartResize anchorLeft=&quot;Absolute&quot; anchorTop=&quot;None&quot; anchorRight=&quot;None&quot; anchorBottom=&quot;None&quot; /&gt;&lt;/SmartSettings&gt;"/>
              <p:cNvSpPr/>
              <p:nvPr>
                <p:custDataLst>
                  <p:tags r:id="rId8"/>
                </p:custDataLst>
              </p:nvPr>
            </p:nvSpPr>
            <p:spPr>
              <a:xfrm>
                <a:off x="554563" y="2632644"/>
                <a:ext cx="131556" cy="131556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148" name="Check" descr="&lt;SmartSettings&gt;&lt;SmartResize anchorLeft=&quot;Absolute&quot; anchorTop=&quot;None&quot; anchorRight=&quot;None&quot; anchorBottom=&quot;None&quot; /&gt;&lt;/SmartSettings&gt;" hidden="1"/>
              <p:cNvSpPr>
                <a:spLocks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576252" y="2653644"/>
                <a:ext cx="88178" cy="89556"/>
              </a:xfrm>
              <a:custGeom>
                <a:avLst/>
                <a:gdLst>
                  <a:gd name="T0" fmla="*/ 275 w 275"/>
                  <a:gd name="T1" fmla="*/ 0 h 275"/>
                  <a:gd name="T2" fmla="*/ 0 w 275"/>
                  <a:gd name="T3" fmla="*/ 275 h 275"/>
                  <a:gd name="T4" fmla="*/ 0 w 275"/>
                  <a:gd name="T5" fmla="*/ 0 h 275"/>
                  <a:gd name="T6" fmla="*/ 275 w 275"/>
                  <a:gd name="T7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75">
                    <a:moveTo>
                      <a:pt x="275" y="0"/>
                    </a:moveTo>
                    <a:lnTo>
                      <a:pt x="0" y="275"/>
                    </a:lnTo>
                    <a:moveTo>
                      <a:pt x="0" y="0"/>
                    </a:moveTo>
                    <a:lnTo>
                      <a:pt x="275" y="275"/>
                    </a:ln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>
              <a:off x="2755057" y="4260835"/>
              <a:ext cx="858705" cy="189027"/>
              <a:chOff x="2921842" y="4260835"/>
              <a:chExt cx="858705" cy="189027"/>
            </a:xfrm>
          </p:grpSpPr>
          <p:sp>
            <p:nvSpPr>
              <p:cNvPr id="145" name="모서리가 둥근 직사각형 144"/>
              <p:cNvSpPr/>
              <p:nvPr/>
            </p:nvSpPr>
            <p:spPr>
              <a:xfrm>
                <a:off x="2921842" y="4260835"/>
                <a:ext cx="382455" cy="189027"/>
              </a:xfrm>
              <a:prstGeom prst="round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ffectLst>
                <a:outerShdw blurRad="127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</p:spPr>
            <p:txBody>
              <a:bodyPr wrap="none" lIns="36000" tIns="36000" rIns="36000" bIns="36000" rtlCol="0" anchor="ctr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ko-KR" altLang="en-US" sz="8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ea typeface="나눔고딕" pitchFamily="50" charset="-127"/>
                  </a:rPr>
                  <a:t>삭제</a:t>
                </a:r>
                <a:endPara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ea typeface="나눔고딕" pitchFamily="50" charset="-127"/>
                </a:endParaRPr>
              </a:p>
            </p:txBody>
          </p:sp>
          <p:sp>
            <p:nvSpPr>
              <p:cNvPr id="146" name="모서리가 둥근 직사각형 145"/>
              <p:cNvSpPr/>
              <p:nvPr/>
            </p:nvSpPr>
            <p:spPr>
              <a:xfrm>
                <a:off x="3398092" y="4260835"/>
                <a:ext cx="382455" cy="189027"/>
              </a:xfrm>
              <a:prstGeom prst="round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ffectLst>
                <a:outerShdw blurRad="127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</p:spPr>
            <p:txBody>
              <a:bodyPr wrap="none" lIns="36000" tIns="36000" rIns="36000" bIns="36000" rtlCol="0" anchor="ctr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ko-KR" altLang="en-US" sz="8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ea typeface="나눔고딕" pitchFamily="50" charset="-127"/>
                  </a:rPr>
                  <a:t>추가</a:t>
                </a:r>
                <a:endPara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ea typeface="나눔고딕" pitchFamily="50" charset="-127"/>
                </a:endParaRPr>
              </a:p>
            </p:txBody>
          </p:sp>
        </p:grpSp>
      </p:grpSp>
      <p:grpSp>
        <p:nvGrpSpPr>
          <p:cNvPr id="11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2758226" y="4726266"/>
            <a:ext cx="107839" cy="109736"/>
            <a:chOff x="554563" y="2632644"/>
            <a:chExt cx="131556" cy="131556"/>
          </a:xfrm>
        </p:grpSpPr>
        <p:sp>
          <p:nvSpPr>
            <p:cNvPr id="112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5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13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755057" y="4400609"/>
            <a:ext cx="858705" cy="189027"/>
            <a:chOff x="2921842" y="4260835"/>
            <a:chExt cx="858705" cy="189027"/>
          </a:xfrm>
        </p:grpSpPr>
        <p:sp>
          <p:nvSpPr>
            <p:cNvPr id="104" name="모서리가 둥근 직사각형 103"/>
            <p:cNvSpPr/>
            <p:nvPr/>
          </p:nvSpPr>
          <p:spPr>
            <a:xfrm>
              <a:off x="2921842" y="4260835"/>
              <a:ext cx="382455" cy="189027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ea typeface="나눔고딕" pitchFamily="50" charset="-127"/>
                </a:rPr>
                <a:t>삭제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나눔고딕" pitchFamily="50" charset="-127"/>
              </a:endParaRPr>
            </a:p>
          </p:txBody>
        </p:sp>
        <p:sp>
          <p:nvSpPr>
            <p:cNvPr id="114" name="모서리가 둥근 직사각형 113"/>
            <p:cNvSpPr/>
            <p:nvPr/>
          </p:nvSpPr>
          <p:spPr>
            <a:xfrm>
              <a:off x="3398092" y="4260835"/>
              <a:ext cx="382455" cy="189027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ea typeface="나눔고딕" pitchFamily="50" charset="-127"/>
                </a:rPr>
                <a:t>추가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나눔고딕" pitchFamily="50" charset="-127"/>
              </a:endParaRPr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2652936" y="5990478"/>
            <a:ext cx="531527" cy="27739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en-US" altLang="ko-KR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나눔고딕" pitchFamily="50" charset="-127"/>
              </a:rPr>
              <a:t> </a:t>
            </a:r>
            <a:r>
              <a:rPr lang="ko-KR" alt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나눔고딕" pitchFamily="50" charset="-127"/>
              </a:rPr>
              <a:t>목록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8990136" y="618311"/>
            <a:ext cx="58192" cy="5923511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  <a:alpha val="12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8990136" y="5021472"/>
            <a:ext cx="58192" cy="152035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  <a:alpha val="37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53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898468"/>
              </p:ext>
            </p:extLst>
          </p:nvPr>
        </p:nvGraphicFramePr>
        <p:xfrm>
          <a:off x="9290533" y="786383"/>
          <a:ext cx="2835141" cy="469229"/>
        </p:xfrm>
        <a:graphic>
          <a:graphicData uri="http://schemas.openxmlformats.org/drawingml/2006/table">
            <a:tbl>
              <a:tblPr/>
              <a:tblGrid>
                <a:gridCol w="333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1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73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DESCRIPTION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4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결재선이 지정되지 않았을 때 출력되는 문구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3732326"/>
                  </a:ext>
                </a:extLst>
              </a:tr>
            </a:tbl>
          </a:graphicData>
        </a:graphic>
      </p:graphicFrame>
      <p:grpSp>
        <p:nvGrpSpPr>
          <p:cNvPr id="59" name="그룹 58"/>
          <p:cNvGrpSpPr/>
          <p:nvPr/>
        </p:nvGrpSpPr>
        <p:grpSpPr>
          <a:xfrm>
            <a:off x="4439816" y="5990478"/>
            <a:ext cx="2776279" cy="277391"/>
            <a:chOff x="3463737" y="6028564"/>
            <a:chExt cx="3580006" cy="277391"/>
          </a:xfrm>
        </p:grpSpPr>
        <p:sp>
          <p:nvSpPr>
            <p:cNvPr id="60" name="모서리가 둥근 직사각형 59"/>
            <p:cNvSpPr/>
            <p:nvPr/>
          </p:nvSpPr>
          <p:spPr>
            <a:xfrm>
              <a:off x="5917259" y="6028564"/>
              <a:ext cx="1126484" cy="277391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900" smtClean="0">
                  <a:solidFill>
                    <a:schemeClr val="bg1"/>
                  </a:solidFill>
                  <a:latin typeface="+mj-ea"/>
                  <a:ea typeface="+mj-ea"/>
                </a:rPr>
                <a:t>저장</a:t>
              </a:r>
              <a:endParaRPr lang="ko-KR" altLang="en-US" sz="9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4690498" y="6028564"/>
              <a:ext cx="1126484" cy="277391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9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ea typeface="나눔고딕" pitchFamily="50" charset="-127"/>
                </a:rPr>
                <a:t>취소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3463737" y="6028564"/>
              <a:ext cx="1126484" cy="277391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9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ea typeface="나눔고딕" pitchFamily="50" charset="-127"/>
                </a:rPr>
                <a:t>삭제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40" name="타원 39"/>
          <p:cNvSpPr/>
          <p:nvPr/>
        </p:nvSpPr>
        <p:spPr>
          <a:xfrm>
            <a:off x="5071417" y="1630617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4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48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2758226" y="5012016"/>
            <a:ext cx="107839" cy="109736"/>
            <a:chOff x="554563" y="2632644"/>
            <a:chExt cx="131556" cy="131556"/>
          </a:xfrm>
        </p:grpSpPr>
        <p:sp>
          <p:nvSpPr>
            <p:cNvPr id="51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3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54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79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itle Bar" descr="&lt;SmartSettings&gt;&lt;SmartResize anchorLeft=&quot;Absolute&quot; anchorTop=&quot;Absolute&quot; anchorRight=&quot;Absolute&quot; anchorBottom=&quot;None&quot; /&gt;&lt;/SmartSettings&gt;"/>
          <p:cNvSpPr/>
          <p:nvPr>
            <p:custDataLst>
              <p:tags r:id="rId1"/>
            </p:custDataLst>
          </p:nvPr>
        </p:nvSpPr>
        <p:spPr>
          <a:xfrm>
            <a:off x="436712" y="620688"/>
            <a:ext cx="5544988" cy="5789637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2286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7" name="Title Bar" descr="&lt;SmartSettings&gt;&lt;SmartResize anchorLeft=&quot;Absolute&quot; anchorTop=&quot;Absolute&quot; anchorRight=&quot;Absolute&quot; anchorBottom=&quot;None&quot; /&gt;&lt;/SmartSettings&gt;"/>
          <p:cNvSpPr/>
          <p:nvPr>
            <p:custDataLst>
              <p:tags r:id="rId2"/>
            </p:custDataLst>
          </p:nvPr>
        </p:nvSpPr>
        <p:spPr>
          <a:xfrm>
            <a:off x="717787" y="1644211"/>
            <a:ext cx="1724855" cy="386882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2286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9" name="Title Bar" descr="&lt;SmartSettings&gt;&lt;SmartResize anchorLeft=&quot;Absolute&quot; anchorTop=&quot;Absolute&quot; anchorRight=&quot;Absolute&quot; anchorBottom=&quot;None&quot; /&gt;&lt;/SmartSettings&gt;"/>
          <p:cNvSpPr/>
          <p:nvPr>
            <p:custDataLst>
              <p:tags r:id="rId3"/>
            </p:custDataLst>
          </p:nvPr>
        </p:nvSpPr>
        <p:spPr>
          <a:xfrm>
            <a:off x="717787" y="1252742"/>
            <a:ext cx="1724855" cy="63394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2286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7" name="꺾인 연결선 116"/>
          <p:cNvCxnSpPr>
            <a:stCxn id="162" idx="1"/>
            <a:endCxn id="158" idx="1"/>
          </p:cNvCxnSpPr>
          <p:nvPr/>
        </p:nvCxnSpPr>
        <p:spPr>
          <a:xfrm rot="10800000" flipV="1">
            <a:off x="1582795" y="3043761"/>
            <a:ext cx="12700" cy="247650"/>
          </a:xfrm>
          <a:prstGeom prst="bentConnector3">
            <a:avLst>
              <a:gd name="adj1" fmla="val 620693"/>
            </a:avLst>
          </a:prstGeom>
          <a:ln w="31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꺾인 연결선 119"/>
          <p:cNvCxnSpPr>
            <a:stCxn id="126" idx="2"/>
            <a:endCxn id="155" idx="1"/>
          </p:cNvCxnSpPr>
          <p:nvPr/>
        </p:nvCxnSpPr>
        <p:spPr>
          <a:xfrm rot="16200000" flipH="1">
            <a:off x="934016" y="3134681"/>
            <a:ext cx="756005" cy="137527"/>
          </a:xfrm>
          <a:prstGeom prst="bentConnector2">
            <a:avLst/>
          </a:prstGeom>
          <a:ln w="3175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꺾인 연결선 120"/>
          <p:cNvCxnSpPr>
            <a:stCxn id="126" idx="2"/>
            <a:endCxn id="141" idx="1"/>
          </p:cNvCxnSpPr>
          <p:nvPr/>
        </p:nvCxnSpPr>
        <p:spPr>
          <a:xfrm rot="16200000" flipH="1">
            <a:off x="801531" y="3267166"/>
            <a:ext cx="1020974" cy="137527"/>
          </a:xfrm>
          <a:prstGeom prst="bentConnector2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1663922" y="2907432"/>
            <a:ext cx="914400" cy="260615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홍길동</a:t>
            </a:r>
            <a:endParaRPr lang="en-US" altLang="ko-KR" sz="8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16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1582795" y="2988893"/>
            <a:ext cx="107839" cy="109736"/>
            <a:chOff x="554563" y="2632644"/>
            <a:chExt cx="131556" cy="131556"/>
          </a:xfrm>
        </p:grpSpPr>
        <p:sp>
          <p:nvSpPr>
            <p:cNvPr id="162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4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3" name="Check" descr="&lt;SmartSettings&gt;&lt;SmartResize anchorLeft=&quot;Absolute&quot; anchorTop=&quot;None&quot; anchorRight=&quot;None&quot; anchorBottom=&quot;None&quot; /&gt;&lt;/SmartSettings&gt;"/>
            <p:cNvSpPr>
              <a:spLocks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23" name="그림 122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804" y="2988592"/>
            <a:ext cx="111968" cy="111968"/>
          </a:xfrm>
          <a:prstGeom prst="rect">
            <a:avLst/>
          </a:prstGeom>
        </p:spPr>
      </p:pic>
      <p:cxnSp>
        <p:nvCxnSpPr>
          <p:cNvPr id="124" name="꺾인 연결선 123"/>
          <p:cNvCxnSpPr/>
          <p:nvPr/>
        </p:nvCxnSpPr>
        <p:spPr>
          <a:xfrm rot="16200000" flipH="1">
            <a:off x="1000723" y="2328982"/>
            <a:ext cx="214198" cy="103502"/>
          </a:xfrm>
          <a:prstGeom prst="bentConnector2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꺾인 연결선 124"/>
          <p:cNvCxnSpPr/>
          <p:nvPr/>
        </p:nvCxnSpPr>
        <p:spPr>
          <a:xfrm rot="16200000" flipH="1">
            <a:off x="859979" y="2469726"/>
            <a:ext cx="495687" cy="103502"/>
          </a:xfrm>
          <a:prstGeom prst="bentConnector2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1180754" y="2699152"/>
            <a:ext cx="125001" cy="126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72000" rIns="72000" rtlCol="0" anchor="ctr">
            <a:noAutofit/>
          </a:bodyPr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endParaRPr lang="ko-KR" altLang="en-US" sz="11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180754" y="2433681"/>
            <a:ext cx="125001" cy="126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72000" rIns="72000" rtlCol="0" anchor="ctr">
            <a:noAutofit/>
          </a:bodyPr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+</a:t>
            </a:r>
            <a:endParaRPr lang="ko-KR" altLang="en-US" sz="11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821654" y="2154606"/>
            <a:ext cx="125001" cy="126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72000" rIns="72000" rtlCol="0" anchor="ctr">
            <a:noAutofit/>
          </a:bodyPr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endParaRPr lang="ko-KR" altLang="en-US" sz="11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81" y="2158044"/>
            <a:ext cx="123607" cy="123607"/>
          </a:xfrm>
          <a:prstGeom prst="rect">
            <a:avLst/>
          </a:prstGeom>
        </p:spPr>
      </p:pic>
      <p:sp>
        <p:nvSpPr>
          <p:cNvPr id="130" name="TextBox 129"/>
          <p:cNvSpPr txBox="1"/>
          <p:nvPr/>
        </p:nvSpPr>
        <p:spPr>
          <a:xfrm>
            <a:off x="1350072" y="2631480"/>
            <a:ext cx="914400" cy="288032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표준개발실</a:t>
            </a:r>
            <a:endParaRPr lang="ko-KR" altLang="en-US" sz="800" b="1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350072" y="2355208"/>
            <a:ext cx="914400" cy="288032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전략기획실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1134048" y="2088508"/>
            <a:ext cx="914400" cy="288032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핸디소프트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1663922" y="3155082"/>
            <a:ext cx="914400" cy="260615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고길동</a:t>
            </a:r>
            <a:endParaRPr lang="en-US" altLang="ko-KR" sz="8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157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1582795" y="3236543"/>
            <a:ext cx="107839" cy="109736"/>
            <a:chOff x="554563" y="2632644"/>
            <a:chExt cx="131556" cy="131556"/>
          </a:xfrm>
        </p:grpSpPr>
        <p:sp>
          <p:nvSpPr>
            <p:cNvPr id="158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2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9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3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34" name="그룹 133"/>
          <p:cNvGrpSpPr/>
          <p:nvPr/>
        </p:nvGrpSpPr>
        <p:grpSpPr>
          <a:xfrm>
            <a:off x="1380782" y="3439209"/>
            <a:ext cx="1092713" cy="288032"/>
            <a:chOff x="3021305" y="3081349"/>
            <a:chExt cx="1092713" cy="288032"/>
          </a:xfrm>
        </p:grpSpPr>
        <p:sp>
          <p:nvSpPr>
            <p:cNvPr id="154" name="TextBox 153"/>
            <p:cNvSpPr txBox="1"/>
            <p:nvPr/>
          </p:nvSpPr>
          <p:spPr>
            <a:xfrm>
              <a:off x="3199618" y="3081349"/>
              <a:ext cx="914400" cy="288032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제품기획팀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3021305" y="3160442"/>
              <a:ext cx="125001" cy="12629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en-US" altLang="ko-KR" sz="110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+</a:t>
              </a:r>
              <a:endParaRPr lang="ko-KR" altLang="en-US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grpSp>
        <p:nvGrpSpPr>
          <p:cNvPr id="139" name="그룹 138"/>
          <p:cNvGrpSpPr/>
          <p:nvPr/>
        </p:nvGrpSpPr>
        <p:grpSpPr>
          <a:xfrm>
            <a:off x="1380782" y="3704178"/>
            <a:ext cx="1092713" cy="288032"/>
            <a:chOff x="3021305" y="3081349"/>
            <a:chExt cx="1092713" cy="288032"/>
          </a:xfrm>
        </p:grpSpPr>
        <p:sp>
          <p:nvSpPr>
            <p:cNvPr id="140" name="TextBox 139"/>
            <p:cNvSpPr txBox="1"/>
            <p:nvPr/>
          </p:nvSpPr>
          <p:spPr>
            <a:xfrm>
              <a:off x="3199618" y="3081349"/>
              <a:ext cx="914400" cy="288032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표준개발팀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021305" y="3160442"/>
              <a:ext cx="125001" cy="12629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en-US" altLang="ko-KR" sz="110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+</a:t>
              </a:r>
              <a:endParaRPr lang="ko-KR" altLang="en-US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sp>
        <p:nvSpPr>
          <p:cNvPr id="168" name="Modal Dialog Overlay"/>
          <p:cNvSpPr>
            <a:spLocks/>
          </p:cNvSpPr>
          <p:nvPr/>
        </p:nvSpPr>
        <p:spPr bwMode="auto">
          <a:xfrm>
            <a:off x="771440" y="1617957"/>
            <a:ext cx="1327478" cy="191715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i="1" dirty="0">
              <a:solidFill>
                <a:schemeClr val="bg1">
                  <a:lumMod val="65000"/>
                </a:schemeClr>
              </a:solidFill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pic>
        <p:nvPicPr>
          <p:cNvPr id="169" name="그림 168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160" y="1665817"/>
            <a:ext cx="115280" cy="115280"/>
          </a:xfrm>
          <a:prstGeom prst="rect">
            <a:avLst/>
          </a:prstGeom>
        </p:spPr>
      </p:pic>
      <p:sp>
        <p:nvSpPr>
          <p:cNvPr id="170" name="모서리가 둥근 직사각형 169"/>
          <p:cNvSpPr/>
          <p:nvPr/>
        </p:nvSpPr>
        <p:spPr>
          <a:xfrm>
            <a:off x="2138458" y="1617957"/>
            <a:ext cx="254597" cy="191715"/>
          </a:xfrm>
          <a:prstGeom prst="roundRect">
            <a:avLst>
              <a:gd name="adj" fmla="val 23266"/>
            </a:avLst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171" name="그림 170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675" y="1641715"/>
            <a:ext cx="148907" cy="148907"/>
          </a:xfrm>
          <a:prstGeom prst="rect">
            <a:avLst/>
          </a:prstGeom>
        </p:spPr>
      </p:pic>
      <p:grpSp>
        <p:nvGrpSpPr>
          <p:cNvPr id="174" name="그룹 173"/>
          <p:cNvGrpSpPr/>
          <p:nvPr/>
        </p:nvGrpSpPr>
        <p:grpSpPr>
          <a:xfrm>
            <a:off x="2299980" y="2097931"/>
            <a:ext cx="58192" cy="3258967"/>
            <a:chOff x="2238375" y="1813543"/>
            <a:chExt cx="58192" cy="3943350"/>
          </a:xfrm>
        </p:grpSpPr>
        <p:sp>
          <p:nvSpPr>
            <p:cNvPr id="175" name="모서리가 둥근 직사각형 174"/>
            <p:cNvSpPr/>
            <p:nvPr/>
          </p:nvSpPr>
          <p:spPr>
            <a:xfrm>
              <a:off x="2238375" y="1813543"/>
              <a:ext cx="58192" cy="394335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12000"/>
              </a:schemeClr>
            </a:solidFill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6" name="모서리가 둥근 직사각형 175"/>
            <p:cNvSpPr/>
            <p:nvPr/>
          </p:nvSpPr>
          <p:spPr>
            <a:xfrm>
              <a:off x="2238375" y="3418408"/>
              <a:ext cx="58192" cy="103841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37000"/>
              </a:schemeClr>
            </a:solidFill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2627813" y="2912120"/>
            <a:ext cx="219780" cy="982270"/>
            <a:chOff x="2609145" y="2484830"/>
            <a:chExt cx="219780" cy="982270"/>
          </a:xfrm>
        </p:grpSpPr>
        <p:sp>
          <p:nvSpPr>
            <p:cNvPr id="206" name="모서리가 둥근 직사각형 205"/>
            <p:cNvSpPr/>
            <p:nvPr/>
          </p:nvSpPr>
          <p:spPr>
            <a:xfrm>
              <a:off x="2609145" y="2484830"/>
              <a:ext cx="219780" cy="420295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8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&gt;</a:t>
              </a:r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207" name="모서리가 둥근 직사각형 206"/>
            <p:cNvSpPr/>
            <p:nvPr/>
          </p:nvSpPr>
          <p:spPr>
            <a:xfrm>
              <a:off x="2609145" y="3046805"/>
              <a:ext cx="219780" cy="420295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8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&lt;</a:t>
              </a:r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  <p:cxnSp>
        <p:nvCxnSpPr>
          <p:cNvPr id="70" name="직선 연결선 69"/>
          <p:cNvCxnSpPr/>
          <p:nvPr/>
        </p:nvCxnSpPr>
        <p:spPr>
          <a:xfrm>
            <a:off x="659916" y="1006896"/>
            <a:ext cx="50950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659916" y="727482"/>
            <a:ext cx="661742" cy="195956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결재선 지정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72" name="Close Button" descr="&lt;SmartSettings&gt;&lt;SmartResize anchorLeft=&quot;None&quot; anchorTop=&quot;Absolute&quot; anchorRight=&quot;Absolute&quot; anchorBottom=&quot;None&quot; /&gt;&lt;/SmartSettings&gt;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5631957" y="772110"/>
            <a:ext cx="123053" cy="116625"/>
          </a:xfrm>
          <a:custGeom>
            <a:avLst/>
            <a:gdLst>
              <a:gd name="T0" fmla="*/ 254 w 254"/>
              <a:gd name="T1" fmla="*/ 0 h 254"/>
              <a:gd name="T2" fmla="*/ 0 w 254"/>
              <a:gd name="T3" fmla="*/ 254 h 254"/>
              <a:gd name="T4" fmla="*/ 0 w 254"/>
              <a:gd name="T5" fmla="*/ 0 h 254"/>
              <a:gd name="T6" fmla="*/ 254 w 254"/>
              <a:gd name="T7" fmla="*/ 254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4" h="254">
                <a:moveTo>
                  <a:pt x="254" y="0"/>
                </a:moveTo>
                <a:lnTo>
                  <a:pt x="0" y="254"/>
                </a:lnTo>
                <a:moveTo>
                  <a:pt x="0" y="0"/>
                </a:moveTo>
                <a:lnTo>
                  <a:pt x="254" y="254"/>
                </a:lnTo>
              </a:path>
            </a:pathLst>
          </a:custGeom>
          <a:noFill/>
          <a:ln w="9525" cap="flat">
            <a:solidFill>
              <a:srgbClr val="80808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1739551" y="5768579"/>
            <a:ext cx="2913963" cy="324717"/>
            <a:chOff x="4610105" y="2551956"/>
            <a:chExt cx="2432626" cy="277391"/>
          </a:xfrm>
        </p:grpSpPr>
        <p:sp>
          <p:nvSpPr>
            <p:cNvPr id="74" name="모서리가 둥근 직사각형 73"/>
            <p:cNvSpPr/>
            <p:nvPr/>
          </p:nvSpPr>
          <p:spPr>
            <a:xfrm>
              <a:off x="5916247" y="2551956"/>
              <a:ext cx="1126484" cy="277391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900" smtClean="0">
                  <a:solidFill>
                    <a:schemeClr val="bg1"/>
                  </a:solidFill>
                  <a:latin typeface="+mj-ea"/>
                  <a:ea typeface="+mj-ea"/>
                </a:rPr>
                <a:t>완료</a:t>
              </a:r>
              <a:endParaRPr lang="ko-KR" altLang="en-US" sz="9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4610105" y="2551956"/>
              <a:ext cx="1126484" cy="277391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9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ea typeface="나눔고딕" pitchFamily="50" charset="-127"/>
                </a:rPr>
                <a:t>취소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1260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결재선 지정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0222328" y="308595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BA1.2.1.1</a:t>
            </a:r>
            <a:endParaRPr lang="ko-KR" altLang="en-US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5451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결재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서식 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서식 관리 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서식 정보</a:t>
            </a:r>
            <a:endParaRPr lang="ko-KR" altLang="en-US" sz="8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5" name="Title Bar" descr="&lt;SmartSettings&gt;&lt;SmartResize anchorLeft=&quot;Absolute&quot; anchorTop=&quot;Absolute&quot; anchorRight=&quot;Absolute&quot; anchorBottom=&quot;None&quot; /&gt;&lt;/SmartSettings&gt;"/>
          <p:cNvSpPr/>
          <p:nvPr>
            <p:custDataLst>
              <p:tags r:id="rId7"/>
            </p:custDataLst>
          </p:nvPr>
        </p:nvSpPr>
        <p:spPr>
          <a:xfrm>
            <a:off x="717787" y="1252741"/>
            <a:ext cx="1724855" cy="295854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2286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6" name="Title Bar" descr="&lt;SmartSettings&gt;&lt;SmartResize anchorLeft=&quot;Absolute&quot; anchorTop=&quot;Absolute&quot; anchorRight=&quot;Absolute&quot; anchorBottom=&quot;None&quot; /&gt;&lt;/SmartSettings&gt;"/>
          <p:cNvSpPr/>
          <p:nvPr>
            <p:custDataLst>
              <p:tags r:id="rId8"/>
            </p:custDataLst>
          </p:nvPr>
        </p:nvSpPr>
        <p:spPr>
          <a:xfrm>
            <a:off x="3001912" y="1269901"/>
            <a:ext cx="2662039" cy="38453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2286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37" name="표 1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705859"/>
              </p:ext>
            </p:extLst>
          </p:nvPr>
        </p:nvGraphicFramePr>
        <p:xfrm>
          <a:off x="2998167" y="1284897"/>
          <a:ext cx="2665785" cy="113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898">
                  <a:extLst>
                    <a:ext uri="{9D8B030D-6E8A-4147-A177-3AD203B41FA5}">
                      <a16:colId xmlns:a16="http://schemas.microsoft.com/office/drawing/2014/main" val="2455209323"/>
                    </a:ext>
                  </a:extLst>
                </a:gridCol>
                <a:gridCol w="340655">
                  <a:extLst>
                    <a:ext uri="{9D8B030D-6E8A-4147-A177-3AD203B41FA5}">
                      <a16:colId xmlns:a16="http://schemas.microsoft.com/office/drawing/2014/main" val="3789796816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165508993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1094341974"/>
                    </a:ext>
                  </a:extLst>
                </a:gridCol>
              </a:tblGrid>
              <a:tr h="28252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순번</a:t>
                      </a:r>
                    </a:p>
                  </a:txBody>
                  <a:tcPr marL="36000" marR="3600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처리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651868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3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385041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2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이광수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306640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1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김종국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481431"/>
                  </a:ext>
                </a:extLst>
              </a:tr>
            </a:tbl>
          </a:graphicData>
        </a:graphic>
      </p:graphicFrame>
      <p:grpSp>
        <p:nvGrpSpPr>
          <p:cNvPr id="138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9"/>
            </p:custDataLst>
          </p:nvPr>
        </p:nvGrpSpPr>
        <p:grpSpPr>
          <a:xfrm>
            <a:off x="3073655" y="1358052"/>
            <a:ext cx="107839" cy="109736"/>
            <a:chOff x="554563" y="2632644"/>
            <a:chExt cx="131556" cy="131556"/>
          </a:xfrm>
        </p:grpSpPr>
        <p:sp>
          <p:nvSpPr>
            <p:cNvPr id="142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0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3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1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44" name="Title Bar" descr="&lt;SmartSettings&gt;&lt;SmartResize anchorLeft=&quot;Absolute&quot; anchorTop=&quot;Absolute&quot; anchorRight=&quot;Absolute&quot; anchorBottom=&quot;None&quot; /&gt;&lt;/SmartSettings&gt;"/>
          <p:cNvSpPr/>
          <p:nvPr>
            <p:custDataLst>
              <p:tags r:id="rId10"/>
            </p:custDataLst>
          </p:nvPr>
        </p:nvSpPr>
        <p:spPr>
          <a:xfrm>
            <a:off x="3001912" y="1269901"/>
            <a:ext cx="2662039" cy="4243139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2286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45" name="그룹 144"/>
          <p:cNvGrpSpPr/>
          <p:nvPr/>
        </p:nvGrpSpPr>
        <p:grpSpPr>
          <a:xfrm>
            <a:off x="3639261" y="1910600"/>
            <a:ext cx="482085" cy="183429"/>
            <a:chOff x="3718634" y="2452183"/>
            <a:chExt cx="482085" cy="183429"/>
          </a:xfrm>
        </p:grpSpPr>
        <p:sp>
          <p:nvSpPr>
            <p:cNvPr id="146" name="직사각형 145"/>
            <p:cNvSpPr/>
            <p:nvPr/>
          </p:nvSpPr>
          <p:spPr>
            <a:xfrm>
              <a:off x="3718634" y="2452183"/>
              <a:ext cx="477544" cy="167253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none" lIns="36000" tIns="36000" rIns="36000" bIns="36000" rtlCol="0" anchor="ctr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결재</a:t>
              </a: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 rot="5400000">
              <a:off x="4049170" y="2484063"/>
              <a:ext cx="155817" cy="14728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r>
                <a:rPr lang="en-US" altLang="ko-KR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&gt;</a:t>
              </a:r>
              <a:endPara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  <p:pic>
        <p:nvPicPr>
          <p:cNvPr id="148" name="그림 147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029200" y="1912918"/>
            <a:ext cx="616756" cy="171755"/>
          </a:xfrm>
          <a:prstGeom prst="rect">
            <a:avLst/>
          </a:prstGeom>
        </p:spPr>
      </p:pic>
      <p:pic>
        <p:nvPicPr>
          <p:cNvPr id="149" name="그림 148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029200" y="2192318"/>
            <a:ext cx="616756" cy="171755"/>
          </a:xfrm>
          <a:prstGeom prst="rect">
            <a:avLst/>
          </a:prstGeom>
        </p:spPr>
      </p:pic>
      <p:grpSp>
        <p:nvGrpSpPr>
          <p:cNvPr id="151" name="그룹 150"/>
          <p:cNvGrpSpPr/>
          <p:nvPr/>
        </p:nvGrpSpPr>
        <p:grpSpPr>
          <a:xfrm>
            <a:off x="5548005" y="1700808"/>
            <a:ext cx="58192" cy="3258967"/>
            <a:chOff x="2238375" y="1813543"/>
            <a:chExt cx="58192" cy="3943350"/>
          </a:xfrm>
        </p:grpSpPr>
        <p:sp>
          <p:nvSpPr>
            <p:cNvPr id="152" name="모서리가 둥근 직사각형 151"/>
            <p:cNvSpPr/>
            <p:nvPr/>
          </p:nvSpPr>
          <p:spPr>
            <a:xfrm>
              <a:off x="2238375" y="1813543"/>
              <a:ext cx="58192" cy="394335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12000"/>
              </a:schemeClr>
            </a:solidFill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53" name="모서리가 둥근 직사각형 152"/>
            <p:cNvSpPr/>
            <p:nvPr/>
          </p:nvSpPr>
          <p:spPr>
            <a:xfrm>
              <a:off x="2238375" y="3418408"/>
              <a:ext cx="58192" cy="103841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37000"/>
              </a:schemeClr>
            </a:solidFill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164" name="그룹 163"/>
          <p:cNvGrpSpPr/>
          <p:nvPr/>
        </p:nvGrpSpPr>
        <p:grpSpPr>
          <a:xfrm>
            <a:off x="3639261" y="2190000"/>
            <a:ext cx="482085" cy="183429"/>
            <a:chOff x="3718634" y="2452183"/>
            <a:chExt cx="482085" cy="183429"/>
          </a:xfrm>
        </p:grpSpPr>
        <p:sp>
          <p:nvSpPr>
            <p:cNvPr id="165" name="직사각형 164"/>
            <p:cNvSpPr/>
            <p:nvPr/>
          </p:nvSpPr>
          <p:spPr>
            <a:xfrm>
              <a:off x="3718634" y="2452183"/>
              <a:ext cx="477544" cy="167253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none" lIns="36000" tIns="36000" rIns="36000" bIns="36000" rtlCol="0" anchor="ctr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검토</a:t>
              </a: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 rot="5400000">
              <a:off x="4049170" y="2484063"/>
              <a:ext cx="155817" cy="14728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r>
                <a:rPr lang="en-US" altLang="ko-KR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&gt;</a:t>
              </a:r>
              <a:endPara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  <p:grpSp>
        <p:nvGrpSpPr>
          <p:cNvPr id="179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1"/>
            </p:custDataLst>
          </p:nvPr>
        </p:nvGrpSpPr>
        <p:grpSpPr>
          <a:xfrm>
            <a:off x="3073655" y="1643802"/>
            <a:ext cx="107839" cy="109736"/>
            <a:chOff x="554563" y="2632644"/>
            <a:chExt cx="131556" cy="131556"/>
          </a:xfrm>
        </p:grpSpPr>
        <p:sp>
          <p:nvSpPr>
            <p:cNvPr id="190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18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1" name="Check" descr="&lt;SmartSettings&gt;&lt;SmartResize anchorLeft=&quot;Absolute&quot; anchorTop=&quot;None&quot; anchorRight=&quot;None&quot; anchorBottom=&quot;None&quot; /&gt;&lt;/SmartSettings&gt;"/>
            <p:cNvSpPr>
              <a:spLocks noEditPoints="1"/>
            </p:cNvSpPr>
            <p:nvPr>
              <p:custDataLst>
                <p:tags r:id="rId19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8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2"/>
            </p:custDataLst>
          </p:nvPr>
        </p:nvGrpSpPr>
        <p:grpSpPr>
          <a:xfrm>
            <a:off x="3073655" y="1929552"/>
            <a:ext cx="107839" cy="109736"/>
            <a:chOff x="554563" y="2632644"/>
            <a:chExt cx="131556" cy="131556"/>
          </a:xfrm>
        </p:grpSpPr>
        <p:sp>
          <p:nvSpPr>
            <p:cNvPr id="188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16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9" name="Check" descr="&lt;SmartSettings&gt;&lt;SmartResize anchorLeft=&quot;Absolute&quot; anchorTop=&quot;None&quot; anchorRight=&quot;None&quot; anchorBottom=&quot;None&quot; /&gt;&lt;/SmartSettings&gt;"/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8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3"/>
            </p:custDataLst>
          </p:nvPr>
        </p:nvGrpSpPr>
        <p:grpSpPr>
          <a:xfrm>
            <a:off x="3073655" y="2215302"/>
            <a:ext cx="107839" cy="109736"/>
            <a:chOff x="554563" y="2632644"/>
            <a:chExt cx="131556" cy="131556"/>
          </a:xfrm>
        </p:grpSpPr>
        <p:sp>
          <p:nvSpPr>
            <p:cNvPr id="186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14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7" name="Check" descr="&lt;SmartSettings&gt;&lt;SmartResize anchorLeft=&quot;Absolute&quot; anchorTop=&quot;None&quot; anchorRight=&quot;None&quot; anchorBottom=&quot;None&quot; /&gt;&lt;/SmartSettings&gt;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92" name="그룹 191"/>
          <p:cNvGrpSpPr/>
          <p:nvPr/>
        </p:nvGrpSpPr>
        <p:grpSpPr>
          <a:xfrm>
            <a:off x="3639261" y="1624850"/>
            <a:ext cx="482085" cy="183429"/>
            <a:chOff x="3718634" y="2452183"/>
            <a:chExt cx="482085" cy="183429"/>
          </a:xfrm>
        </p:grpSpPr>
        <p:sp>
          <p:nvSpPr>
            <p:cNvPr id="193" name="직사각형 192"/>
            <p:cNvSpPr/>
            <p:nvPr/>
          </p:nvSpPr>
          <p:spPr>
            <a:xfrm>
              <a:off x="3718634" y="2452183"/>
              <a:ext cx="477544" cy="167253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none" lIns="36000" tIns="36000" rIns="36000" bIns="36000" rtlCol="0" anchor="ctr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결재</a:t>
              </a: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01" name="TextBox 200"/>
            <p:cNvSpPr txBox="1"/>
            <p:nvPr/>
          </p:nvSpPr>
          <p:spPr>
            <a:xfrm rot="5400000">
              <a:off x="4049170" y="2484063"/>
              <a:ext cx="155817" cy="14728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r>
                <a:rPr lang="en-US" altLang="ko-KR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&gt;</a:t>
              </a:r>
              <a:endPara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  <p:pic>
        <p:nvPicPr>
          <p:cNvPr id="202" name="그림 20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029200" y="1655743"/>
            <a:ext cx="616756" cy="171755"/>
          </a:xfrm>
          <a:prstGeom prst="rect">
            <a:avLst/>
          </a:prstGeom>
        </p:spPr>
      </p:pic>
      <p:sp>
        <p:nvSpPr>
          <p:cNvPr id="103" name="직사각형 102"/>
          <p:cNvSpPr/>
          <p:nvPr/>
        </p:nvSpPr>
        <p:spPr>
          <a:xfrm>
            <a:off x="3635180" y="2354651"/>
            <a:ext cx="477544" cy="171978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선택</a:t>
            </a:r>
            <a:endParaRPr lang="en-US" altLang="ko-KR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결재</a:t>
            </a:r>
            <a:endParaRPr lang="en-US" altLang="ko-KR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전결</a:t>
            </a:r>
            <a:endParaRPr lang="en-US" altLang="ko-KR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대결</a:t>
            </a:r>
            <a:endParaRPr lang="en-US" altLang="ko-KR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검토</a:t>
            </a:r>
            <a:endParaRPr lang="en-US" altLang="ko-KR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협조</a:t>
            </a:r>
            <a:endParaRPr lang="en-US" altLang="ko-KR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병렬협조</a:t>
            </a:r>
            <a:endParaRPr lang="en-US" altLang="ko-KR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참조</a:t>
            </a: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4" name="타원 203"/>
          <p:cNvSpPr/>
          <p:nvPr/>
        </p:nvSpPr>
        <p:spPr>
          <a:xfrm>
            <a:off x="1485900" y="2905125"/>
            <a:ext cx="304800" cy="28575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7" name="모서리가 둥근 직사각형 216"/>
          <p:cNvSpPr/>
          <p:nvPr/>
        </p:nvSpPr>
        <p:spPr>
          <a:xfrm>
            <a:off x="3048000" y="1552575"/>
            <a:ext cx="2590800" cy="323850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1805776" y="3112422"/>
            <a:ext cx="833150" cy="0"/>
          </a:xfrm>
          <a:prstGeom prst="straightConnector1">
            <a:avLst/>
          </a:prstGeom>
          <a:ln w="3175">
            <a:solidFill>
              <a:srgbClr val="FF0000"/>
            </a:solidFill>
            <a:headEnd type="none" w="med" len="med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stCxn id="206" idx="3"/>
            <a:endCxn id="217" idx="1"/>
          </p:cNvCxnSpPr>
          <p:nvPr/>
        </p:nvCxnSpPr>
        <p:spPr>
          <a:xfrm flipV="1">
            <a:off x="2847593" y="1714500"/>
            <a:ext cx="200407" cy="1407768"/>
          </a:xfrm>
          <a:prstGeom prst="bentConnector3">
            <a:avLst/>
          </a:prstGeom>
          <a:ln w="3175">
            <a:solidFill>
              <a:srgbClr val="FF0000"/>
            </a:solidFill>
            <a:headEnd type="none" w="med" len="med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그룹 118"/>
          <p:cNvGrpSpPr/>
          <p:nvPr/>
        </p:nvGrpSpPr>
        <p:grpSpPr>
          <a:xfrm>
            <a:off x="771439" y="1309257"/>
            <a:ext cx="1621615" cy="199543"/>
            <a:chOff x="771439" y="1317716"/>
            <a:chExt cx="1621615" cy="199543"/>
          </a:xfrm>
        </p:grpSpPr>
        <p:sp>
          <p:nvSpPr>
            <p:cNvPr id="122" name="Modal Dialog Overlay"/>
            <p:cNvSpPr>
              <a:spLocks/>
            </p:cNvSpPr>
            <p:nvPr/>
          </p:nvSpPr>
          <p:spPr bwMode="auto">
            <a:xfrm>
              <a:off x="771439" y="1317716"/>
              <a:ext cx="1621615" cy="191715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  <a:cs typeface="Segoe UI" panose="020B0502040204020203" pitchFamily="34" charset="0"/>
                </a:rPr>
                <a:t>조직도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 rot="5400000">
              <a:off x="2176855" y="1365710"/>
              <a:ext cx="155817" cy="14728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r>
                <a:rPr lang="en-US" altLang="ko-KR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&gt;</a:t>
              </a:r>
              <a:endPara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  <p:sp>
        <p:nvSpPr>
          <p:cNvPr id="92" name="타원 91"/>
          <p:cNvSpPr/>
          <p:nvPr/>
        </p:nvSpPr>
        <p:spPr>
          <a:xfrm>
            <a:off x="728017" y="1221042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2842567" y="2630742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3537892" y="2297367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3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4995217" y="2268792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4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5490517" y="4049967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5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aphicFrame>
        <p:nvGraphicFramePr>
          <p:cNvPr id="98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384403"/>
              </p:ext>
            </p:extLst>
          </p:nvPr>
        </p:nvGraphicFramePr>
        <p:xfrm>
          <a:off x="9290533" y="786383"/>
          <a:ext cx="2835141" cy="1962774"/>
        </p:xfrm>
        <a:graphic>
          <a:graphicData uri="http://schemas.openxmlformats.org/drawingml/2006/table">
            <a:tbl>
              <a:tblPr/>
              <a:tblGrid>
                <a:gridCol w="333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1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73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DESCRIPTION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조직도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직위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직책 별 결재선을 지정할 수 있는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dropbox</a:t>
                      </a: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3732326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2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결재자 추가시 최상단에 위치 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2736587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3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각 결재 문서에 따른 처리 방법 선택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4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                    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버튼으로 결재 순서 조정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9336464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5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지정된 결재자가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height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값 초과시 세로 스크롤 처리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023832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6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처리 순서가 잘못됐을 경우 완료 처리 불가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alert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출력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각 경우에 따른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alert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은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as-is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동일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19679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#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관리자 소속부서를 기본 펼침으로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default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처리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8121490"/>
                  </a:ext>
                </a:extLst>
              </a:tr>
            </a:tbl>
          </a:graphicData>
        </a:graphic>
      </p:graphicFrame>
      <p:pic>
        <p:nvPicPr>
          <p:cNvPr id="99" name="그림 98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667875" y="1735119"/>
            <a:ext cx="542925" cy="151194"/>
          </a:xfrm>
          <a:prstGeom prst="rect">
            <a:avLst/>
          </a:prstGeom>
        </p:spPr>
      </p:pic>
      <p:sp>
        <p:nvSpPr>
          <p:cNvPr id="100" name="타원 99"/>
          <p:cNvSpPr/>
          <p:nvPr/>
        </p:nvSpPr>
        <p:spPr>
          <a:xfrm>
            <a:off x="4557067" y="5688267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6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2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itle Bar" descr="&lt;SmartSettings&gt;&lt;SmartResize anchorLeft=&quot;Absolute&quot; anchorTop=&quot;Absolute&quot; anchorRight=&quot;Absolute&quot; anchorBottom=&quot;None&quot; /&gt;&lt;/SmartSettings&gt;"/>
          <p:cNvSpPr/>
          <p:nvPr>
            <p:custDataLst>
              <p:tags r:id="rId1"/>
            </p:custDataLst>
          </p:nvPr>
        </p:nvSpPr>
        <p:spPr>
          <a:xfrm>
            <a:off x="436712" y="620688"/>
            <a:ext cx="5544988" cy="5789637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2286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0" name="Title Bar" descr="&lt;SmartSettings&gt;&lt;SmartResize anchorLeft=&quot;Absolute&quot; anchorTop=&quot;Absolute&quot; anchorRight=&quot;Absolute&quot; anchorBottom=&quot;None&quot; /&gt;&lt;/SmartSettings&gt;"/>
          <p:cNvSpPr/>
          <p:nvPr>
            <p:custDataLst>
              <p:tags r:id="rId2"/>
            </p:custDataLst>
          </p:nvPr>
        </p:nvSpPr>
        <p:spPr>
          <a:xfrm>
            <a:off x="3001912" y="1269901"/>
            <a:ext cx="2662039" cy="38453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2286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9" name="Title Bar" descr="&lt;SmartSettings&gt;&lt;SmartResize anchorLeft=&quot;Absolute&quot; anchorTop=&quot;Absolute&quot; anchorRight=&quot;Absolute&quot; anchorBottom=&quot;None&quot; /&gt;&lt;/SmartSettings&gt;"/>
          <p:cNvSpPr/>
          <p:nvPr>
            <p:custDataLst>
              <p:tags r:id="rId3"/>
            </p:custDataLst>
          </p:nvPr>
        </p:nvSpPr>
        <p:spPr>
          <a:xfrm>
            <a:off x="717787" y="1252741"/>
            <a:ext cx="1724855" cy="2958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2286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80" name="표 1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55794"/>
              </p:ext>
            </p:extLst>
          </p:nvPr>
        </p:nvGraphicFramePr>
        <p:xfrm>
          <a:off x="2998167" y="1284897"/>
          <a:ext cx="2665785" cy="1412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898">
                  <a:extLst>
                    <a:ext uri="{9D8B030D-6E8A-4147-A177-3AD203B41FA5}">
                      <a16:colId xmlns:a16="http://schemas.microsoft.com/office/drawing/2014/main" val="2455209323"/>
                    </a:ext>
                  </a:extLst>
                </a:gridCol>
                <a:gridCol w="340655">
                  <a:extLst>
                    <a:ext uri="{9D8B030D-6E8A-4147-A177-3AD203B41FA5}">
                      <a16:colId xmlns:a16="http://schemas.microsoft.com/office/drawing/2014/main" val="3789796816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165508993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1094341974"/>
                    </a:ext>
                  </a:extLst>
                </a:gridCol>
              </a:tblGrid>
              <a:tr h="28252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순번</a:t>
                      </a:r>
                    </a:p>
                  </a:txBody>
                  <a:tcPr marL="36000" marR="3600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처리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651868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4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대표이사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385041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3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306640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2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481431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1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707145"/>
                  </a:ext>
                </a:extLst>
              </a:tr>
            </a:tbl>
          </a:graphicData>
        </a:graphic>
      </p:graphicFrame>
      <p:grpSp>
        <p:nvGrpSpPr>
          <p:cNvPr id="197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3073655" y="1358052"/>
            <a:ext cx="107839" cy="109736"/>
            <a:chOff x="554563" y="2632644"/>
            <a:chExt cx="131556" cy="131556"/>
          </a:xfrm>
        </p:grpSpPr>
        <p:sp>
          <p:nvSpPr>
            <p:cNvPr id="198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32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9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33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2627813" y="2912120"/>
            <a:ext cx="219780" cy="982270"/>
            <a:chOff x="2609145" y="2484830"/>
            <a:chExt cx="219780" cy="982270"/>
          </a:xfrm>
        </p:grpSpPr>
        <p:sp>
          <p:nvSpPr>
            <p:cNvPr id="206" name="모서리가 둥근 직사각형 205"/>
            <p:cNvSpPr/>
            <p:nvPr/>
          </p:nvSpPr>
          <p:spPr>
            <a:xfrm>
              <a:off x="2609145" y="2484830"/>
              <a:ext cx="219780" cy="420295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8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&gt;</a:t>
              </a:r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207" name="모서리가 둥근 직사각형 206"/>
            <p:cNvSpPr/>
            <p:nvPr/>
          </p:nvSpPr>
          <p:spPr>
            <a:xfrm>
              <a:off x="2609145" y="3046805"/>
              <a:ext cx="219780" cy="420295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8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&lt;</a:t>
              </a:r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  <p:sp>
        <p:nvSpPr>
          <p:cNvPr id="205" name="Title Bar" descr="&lt;SmartSettings&gt;&lt;SmartResize anchorLeft=&quot;Absolute&quot; anchorTop=&quot;Absolute&quot; anchorRight=&quot;Absolute&quot; anchorBottom=&quot;None&quot; /&gt;&lt;/SmartSettings&gt;"/>
          <p:cNvSpPr/>
          <p:nvPr>
            <p:custDataLst>
              <p:tags r:id="rId5"/>
            </p:custDataLst>
          </p:nvPr>
        </p:nvSpPr>
        <p:spPr>
          <a:xfrm>
            <a:off x="3001912" y="1269901"/>
            <a:ext cx="2662039" cy="4243139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2286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659916" y="1006896"/>
            <a:ext cx="50950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lose Button" descr="&lt;SmartSettings&gt;&lt;SmartResize anchorLeft=&quot;None&quot; anchorTop=&quot;Absolute&quot; anchorRight=&quot;Absolute&quot; anchorBottom=&quot;None&quot; /&gt;&lt;/SmartSettings&gt;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5631957" y="772110"/>
            <a:ext cx="123053" cy="116625"/>
          </a:xfrm>
          <a:custGeom>
            <a:avLst/>
            <a:gdLst>
              <a:gd name="T0" fmla="*/ 254 w 254"/>
              <a:gd name="T1" fmla="*/ 0 h 254"/>
              <a:gd name="T2" fmla="*/ 0 w 254"/>
              <a:gd name="T3" fmla="*/ 254 h 254"/>
              <a:gd name="T4" fmla="*/ 0 w 254"/>
              <a:gd name="T5" fmla="*/ 0 h 254"/>
              <a:gd name="T6" fmla="*/ 254 w 254"/>
              <a:gd name="T7" fmla="*/ 254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4" h="254">
                <a:moveTo>
                  <a:pt x="254" y="0"/>
                </a:moveTo>
                <a:lnTo>
                  <a:pt x="0" y="254"/>
                </a:lnTo>
                <a:moveTo>
                  <a:pt x="0" y="0"/>
                </a:moveTo>
                <a:lnTo>
                  <a:pt x="254" y="254"/>
                </a:lnTo>
              </a:path>
            </a:pathLst>
          </a:custGeom>
          <a:noFill/>
          <a:ln w="9525" cap="flat">
            <a:solidFill>
              <a:srgbClr val="80808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1739551" y="5768579"/>
            <a:ext cx="2913963" cy="324717"/>
            <a:chOff x="4610105" y="2551956"/>
            <a:chExt cx="2432626" cy="277391"/>
          </a:xfrm>
        </p:grpSpPr>
        <p:sp>
          <p:nvSpPr>
            <p:cNvPr id="74" name="모서리가 둥근 직사각형 73"/>
            <p:cNvSpPr/>
            <p:nvPr/>
          </p:nvSpPr>
          <p:spPr>
            <a:xfrm>
              <a:off x="5916247" y="2551956"/>
              <a:ext cx="1126484" cy="277391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900" b="1" smtClean="0">
                  <a:solidFill>
                    <a:schemeClr val="bg1"/>
                  </a:solidFill>
                  <a:latin typeface="+mj-ea"/>
                  <a:ea typeface="+mj-ea"/>
                </a:rPr>
                <a:t>완료</a:t>
              </a:r>
              <a:endParaRPr lang="ko-KR" altLang="en-US" sz="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4610105" y="2551956"/>
              <a:ext cx="1126484" cy="277391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9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ea typeface="나눔고딕" pitchFamily="50" charset="-127"/>
                </a:rPr>
                <a:t>취소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3639261" y="1910600"/>
            <a:ext cx="482085" cy="183429"/>
            <a:chOff x="3718634" y="2452183"/>
            <a:chExt cx="482085" cy="183429"/>
          </a:xfrm>
        </p:grpSpPr>
        <p:sp>
          <p:nvSpPr>
            <p:cNvPr id="100" name="직사각형 99"/>
            <p:cNvSpPr/>
            <p:nvPr/>
          </p:nvSpPr>
          <p:spPr>
            <a:xfrm>
              <a:off x="3718634" y="2452183"/>
              <a:ext cx="477544" cy="167253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none" lIns="36000" tIns="36000" rIns="36000" bIns="36000" rtlCol="0" anchor="ctr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결재</a:t>
              </a: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 rot="5400000">
              <a:off x="4049170" y="2484063"/>
              <a:ext cx="155817" cy="14728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r>
                <a:rPr lang="en-US" altLang="ko-KR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&gt;</a:t>
              </a:r>
              <a:endPara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  <p:pic>
        <p:nvPicPr>
          <p:cNvPr id="108" name="그림 107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029200" y="1912918"/>
            <a:ext cx="616756" cy="171755"/>
          </a:xfrm>
          <a:prstGeom prst="rect">
            <a:avLst/>
          </a:prstGeom>
        </p:spPr>
      </p:pic>
      <p:pic>
        <p:nvPicPr>
          <p:cNvPr id="109" name="그림 108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029200" y="2192318"/>
            <a:ext cx="616756" cy="171755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029200" y="2488651"/>
            <a:ext cx="616756" cy="171755"/>
          </a:xfrm>
          <a:prstGeom prst="rect">
            <a:avLst/>
          </a:prstGeom>
        </p:spPr>
      </p:pic>
      <p:grpSp>
        <p:nvGrpSpPr>
          <p:cNvPr id="95" name="그룹 94"/>
          <p:cNvGrpSpPr/>
          <p:nvPr/>
        </p:nvGrpSpPr>
        <p:grpSpPr>
          <a:xfrm>
            <a:off x="5548005" y="1700808"/>
            <a:ext cx="58192" cy="3258967"/>
            <a:chOff x="2238375" y="1813543"/>
            <a:chExt cx="58192" cy="3943350"/>
          </a:xfrm>
        </p:grpSpPr>
        <p:sp>
          <p:nvSpPr>
            <p:cNvPr id="96" name="모서리가 둥근 직사각형 95"/>
            <p:cNvSpPr/>
            <p:nvPr/>
          </p:nvSpPr>
          <p:spPr>
            <a:xfrm>
              <a:off x="2238375" y="1813543"/>
              <a:ext cx="58192" cy="394335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12000"/>
              </a:schemeClr>
            </a:solidFill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7" name="모서리가 둥근 직사각형 96"/>
            <p:cNvSpPr/>
            <p:nvPr/>
          </p:nvSpPr>
          <p:spPr>
            <a:xfrm>
              <a:off x="2238375" y="3418408"/>
              <a:ext cx="58192" cy="103841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37000"/>
              </a:schemeClr>
            </a:solidFill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3639261" y="2190000"/>
            <a:ext cx="482085" cy="183429"/>
            <a:chOff x="3718634" y="2452183"/>
            <a:chExt cx="482085" cy="183429"/>
          </a:xfrm>
        </p:grpSpPr>
        <p:sp>
          <p:nvSpPr>
            <p:cNvPr id="112" name="직사각형 111"/>
            <p:cNvSpPr/>
            <p:nvPr/>
          </p:nvSpPr>
          <p:spPr>
            <a:xfrm>
              <a:off x="3718634" y="2452183"/>
              <a:ext cx="477544" cy="167253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none" lIns="36000" tIns="36000" rIns="36000" bIns="36000" rtlCol="0" anchor="ctr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검토</a:t>
              </a: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 rot="5400000">
              <a:off x="4049170" y="2484063"/>
              <a:ext cx="155817" cy="14728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r>
                <a:rPr lang="en-US" altLang="ko-KR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&gt;</a:t>
              </a:r>
              <a:endPara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3639261" y="2477866"/>
            <a:ext cx="482085" cy="183429"/>
            <a:chOff x="3718634" y="2452183"/>
            <a:chExt cx="482085" cy="183429"/>
          </a:xfrm>
        </p:grpSpPr>
        <p:sp>
          <p:nvSpPr>
            <p:cNvPr id="115" name="직사각형 114"/>
            <p:cNvSpPr/>
            <p:nvPr/>
          </p:nvSpPr>
          <p:spPr>
            <a:xfrm>
              <a:off x="3718634" y="2452183"/>
              <a:ext cx="477544" cy="167253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none" lIns="36000" tIns="36000" rIns="36000" bIns="36000" rtlCol="0" anchor="ctr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검토</a:t>
              </a: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 rot="5400000">
              <a:off x="4049170" y="2484063"/>
              <a:ext cx="155817" cy="14728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r>
                <a:rPr lang="en-US" altLang="ko-KR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&gt;</a:t>
              </a:r>
              <a:endPara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10222328" y="308595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BA1.2.1.1</a:t>
            </a:r>
            <a:endParaRPr lang="ko-KR" altLang="en-US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5451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결재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서식 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서식 관리 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서식 정보</a:t>
            </a:r>
            <a:endParaRPr lang="ko-KR" altLang="en-US" sz="8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71439" y="1309257"/>
            <a:ext cx="1621615" cy="199543"/>
            <a:chOff x="771439" y="1317716"/>
            <a:chExt cx="1621615" cy="199543"/>
          </a:xfrm>
        </p:grpSpPr>
        <p:sp>
          <p:nvSpPr>
            <p:cNvPr id="107" name="Modal Dialog Overlay"/>
            <p:cNvSpPr>
              <a:spLocks/>
            </p:cNvSpPr>
            <p:nvPr/>
          </p:nvSpPr>
          <p:spPr bwMode="auto">
            <a:xfrm>
              <a:off x="771439" y="1317716"/>
              <a:ext cx="1621615" cy="191715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  <a:cs typeface="Segoe UI" panose="020B0502040204020203" pitchFamily="34" charset="0"/>
                </a:rPr>
                <a:t>직위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 rot="5400000">
              <a:off x="2176855" y="1365710"/>
              <a:ext cx="155817" cy="14728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r>
                <a:rPr lang="en-US" altLang="ko-KR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&gt;</a:t>
              </a:r>
              <a:endPara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  <p:sp>
        <p:nvSpPr>
          <p:cNvPr id="167" name="Title Bar" descr="&lt;SmartSettings&gt;&lt;SmartResize anchorLeft=&quot;Absolute&quot; anchorTop=&quot;Absolute&quot; anchorRight=&quot;Absolute&quot; anchorBottom=&quot;None&quot; /&gt;&lt;/SmartSettings&gt;"/>
          <p:cNvSpPr/>
          <p:nvPr>
            <p:custDataLst>
              <p:tags r:id="rId7"/>
            </p:custDataLst>
          </p:nvPr>
        </p:nvSpPr>
        <p:spPr>
          <a:xfrm>
            <a:off x="717787" y="1548597"/>
            <a:ext cx="1724855" cy="396444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2286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74" name="그룹 173"/>
          <p:cNvGrpSpPr/>
          <p:nvPr/>
        </p:nvGrpSpPr>
        <p:grpSpPr>
          <a:xfrm>
            <a:off x="2299980" y="1700808"/>
            <a:ext cx="58192" cy="3258967"/>
            <a:chOff x="2238375" y="1813543"/>
            <a:chExt cx="58192" cy="3943350"/>
          </a:xfrm>
        </p:grpSpPr>
        <p:sp>
          <p:nvSpPr>
            <p:cNvPr id="175" name="모서리가 둥근 직사각형 174"/>
            <p:cNvSpPr/>
            <p:nvPr/>
          </p:nvSpPr>
          <p:spPr>
            <a:xfrm>
              <a:off x="2238375" y="1813543"/>
              <a:ext cx="58192" cy="394335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12000"/>
              </a:schemeClr>
            </a:solidFill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6" name="모서리가 둥근 직사각형 175"/>
            <p:cNvSpPr/>
            <p:nvPr/>
          </p:nvSpPr>
          <p:spPr>
            <a:xfrm>
              <a:off x="2238375" y="3418408"/>
              <a:ext cx="58192" cy="103841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37000"/>
              </a:schemeClr>
            </a:solidFill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073655" y="1643802"/>
            <a:ext cx="107839" cy="966986"/>
            <a:chOff x="3073655" y="1643802"/>
            <a:chExt cx="107839" cy="966986"/>
          </a:xfrm>
        </p:grpSpPr>
        <p:grpSp>
          <p:nvGrpSpPr>
            <p:cNvPr id="194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  <p:cNvGrpSpPr/>
            <p:nvPr>
              <p:custDataLst>
                <p:tags r:id="rId20"/>
              </p:custDataLst>
            </p:nvPr>
          </p:nvGrpSpPr>
          <p:grpSpPr>
            <a:xfrm>
              <a:off x="3073655" y="1643802"/>
              <a:ext cx="107839" cy="109736"/>
              <a:chOff x="554563" y="2632644"/>
              <a:chExt cx="131556" cy="131556"/>
            </a:xfrm>
          </p:grpSpPr>
          <p:sp>
            <p:nvSpPr>
              <p:cNvPr id="195" name="Box" descr="&lt;SmartSettings&gt;&lt;SmartResize anchorLeft=&quot;Absolute&quot; anchorTop=&quot;None&quot; anchorRight=&quot;None&quot; anchorBottom=&quot;None&quot; /&gt;&lt;/SmartSettings&gt;"/>
              <p:cNvSpPr/>
              <p:nvPr>
                <p:custDataLst>
                  <p:tags r:id="rId30"/>
                </p:custDataLst>
              </p:nvPr>
            </p:nvSpPr>
            <p:spPr>
              <a:xfrm>
                <a:off x="554563" y="2632644"/>
                <a:ext cx="131556" cy="131556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96" name="Check" descr="&lt;SmartSettings&gt;&lt;SmartResize anchorLeft=&quot;Absolute&quot; anchorTop=&quot;None&quot; anchorRight=&quot;None&quot; anchorBottom=&quot;None&quot; /&gt;&lt;/SmartSettings&gt;"/>
              <p:cNvSpPr>
                <a:spLocks noEditPoints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576252" y="2653644"/>
                <a:ext cx="88178" cy="89556"/>
              </a:xfrm>
              <a:custGeom>
                <a:avLst/>
                <a:gdLst>
                  <a:gd name="T0" fmla="*/ 275 w 275"/>
                  <a:gd name="T1" fmla="*/ 0 h 275"/>
                  <a:gd name="T2" fmla="*/ 0 w 275"/>
                  <a:gd name="T3" fmla="*/ 275 h 275"/>
                  <a:gd name="T4" fmla="*/ 0 w 275"/>
                  <a:gd name="T5" fmla="*/ 0 h 275"/>
                  <a:gd name="T6" fmla="*/ 275 w 275"/>
                  <a:gd name="T7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75">
                    <a:moveTo>
                      <a:pt x="275" y="0"/>
                    </a:moveTo>
                    <a:lnTo>
                      <a:pt x="0" y="275"/>
                    </a:lnTo>
                    <a:moveTo>
                      <a:pt x="0" y="0"/>
                    </a:moveTo>
                    <a:lnTo>
                      <a:pt x="275" y="275"/>
                    </a:ln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1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  <p:cNvGrpSpPr/>
            <p:nvPr>
              <p:custDataLst>
                <p:tags r:id="rId21"/>
              </p:custDataLst>
            </p:nvPr>
          </p:nvGrpSpPr>
          <p:grpSpPr>
            <a:xfrm>
              <a:off x="3073655" y="1929552"/>
              <a:ext cx="107839" cy="109736"/>
              <a:chOff x="554563" y="2632644"/>
              <a:chExt cx="131556" cy="131556"/>
            </a:xfrm>
          </p:grpSpPr>
          <p:sp>
            <p:nvSpPr>
              <p:cNvPr id="212" name="Box" descr="&lt;SmartSettings&gt;&lt;SmartResize anchorLeft=&quot;Absolute&quot; anchorTop=&quot;None&quot; anchorRight=&quot;None&quot; anchorBottom=&quot;None&quot; /&gt;&lt;/SmartSettings&gt;"/>
              <p:cNvSpPr/>
              <p:nvPr>
                <p:custDataLst>
                  <p:tags r:id="rId28"/>
                </p:custDataLst>
              </p:nvPr>
            </p:nvSpPr>
            <p:spPr>
              <a:xfrm>
                <a:off x="554563" y="2632644"/>
                <a:ext cx="131556" cy="131556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3" name="Check" descr="&lt;SmartSettings&gt;&lt;SmartResize anchorLeft=&quot;Absolute&quot; anchorTop=&quot;None&quot; anchorRight=&quot;None&quot; anchorBottom=&quot;None&quot; /&gt;&lt;/SmartSettings&gt;"/>
              <p:cNvSpPr>
                <a:spLocks noEditPoints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576252" y="2653644"/>
                <a:ext cx="88178" cy="89556"/>
              </a:xfrm>
              <a:custGeom>
                <a:avLst/>
                <a:gdLst>
                  <a:gd name="T0" fmla="*/ 275 w 275"/>
                  <a:gd name="T1" fmla="*/ 0 h 275"/>
                  <a:gd name="T2" fmla="*/ 0 w 275"/>
                  <a:gd name="T3" fmla="*/ 275 h 275"/>
                  <a:gd name="T4" fmla="*/ 0 w 275"/>
                  <a:gd name="T5" fmla="*/ 0 h 275"/>
                  <a:gd name="T6" fmla="*/ 275 w 275"/>
                  <a:gd name="T7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75">
                    <a:moveTo>
                      <a:pt x="275" y="0"/>
                    </a:moveTo>
                    <a:lnTo>
                      <a:pt x="0" y="275"/>
                    </a:lnTo>
                    <a:moveTo>
                      <a:pt x="0" y="0"/>
                    </a:moveTo>
                    <a:lnTo>
                      <a:pt x="275" y="275"/>
                    </a:ln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14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  <p:cNvGrpSpPr/>
            <p:nvPr>
              <p:custDataLst>
                <p:tags r:id="rId22"/>
              </p:custDataLst>
            </p:nvPr>
          </p:nvGrpSpPr>
          <p:grpSpPr>
            <a:xfrm>
              <a:off x="3073655" y="2215302"/>
              <a:ext cx="107839" cy="109736"/>
              <a:chOff x="554563" y="2632644"/>
              <a:chExt cx="131556" cy="131556"/>
            </a:xfrm>
          </p:grpSpPr>
          <p:sp>
            <p:nvSpPr>
              <p:cNvPr id="215" name="Box" descr="&lt;SmartSettings&gt;&lt;SmartResize anchorLeft=&quot;Absolute&quot; anchorTop=&quot;None&quot; anchorRight=&quot;None&quot; anchorBottom=&quot;None&quot; /&gt;&lt;/SmartSettings&gt;"/>
              <p:cNvSpPr/>
              <p:nvPr>
                <p:custDataLst>
                  <p:tags r:id="rId26"/>
                </p:custDataLst>
              </p:nvPr>
            </p:nvSpPr>
            <p:spPr>
              <a:xfrm>
                <a:off x="554563" y="2632644"/>
                <a:ext cx="131556" cy="131556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6" name="Check" descr="&lt;SmartSettings&gt;&lt;SmartResize anchorLeft=&quot;Absolute&quot; anchorTop=&quot;None&quot; anchorRight=&quot;None&quot; anchorBottom=&quot;None&quot; /&gt;&lt;/SmartSettings&gt;"/>
              <p:cNvSpPr>
                <a:spLocks noEditPoint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76252" y="2653644"/>
                <a:ext cx="88178" cy="89556"/>
              </a:xfrm>
              <a:custGeom>
                <a:avLst/>
                <a:gdLst>
                  <a:gd name="T0" fmla="*/ 275 w 275"/>
                  <a:gd name="T1" fmla="*/ 0 h 275"/>
                  <a:gd name="T2" fmla="*/ 0 w 275"/>
                  <a:gd name="T3" fmla="*/ 275 h 275"/>
                  <a:gd name="T4" fmla="*/ 0 w 275"/>
                  <a:gd name="T5" fmla="*/ 0 h 275"/>
                  <a:gd name="T6" fmla="*/ 275 w 275"/>
                  <a:gd name="T7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75">
                    <a:moveTo>
                      <a:pt x="275" y="0"/>
                    </a:moveTo>
                    <a:lnTo>
                      <a:pt x="0" y="275"/>
                    </a:lnTo>
                    <a:moveTo>
                      <a:pt x="0" y="0"/>
                    </a:moveTo>
                    <a:lnTo>
                      <a:pt x="275" y="275"/>
                    </a:ln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49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  <p:cNvGrpSpPr/>
            <p:nvPr>
              <p:custDataLst>
                <p:tags r:id="rId23"/>
              </p:custDataLst>
            </p:nvPr>
          </p:nvGrpSpPr>
          <p:grpSpPr>
            <a:xfrm>
              <a:off x="3073655" y="2501052"/>
              <a:ext cx="107839" cy="109736"/>
              <a:chOff x="554563" y="2632644"/>
              <a:chExt cx="131556" cy="131556"/>
            </a:xfrm>
          </p:grpSpPr>
          <p:sp>
            <p:nvSpPr>
              <p:cNvPr id="150" name="Box" descr="&lt;SmartSettings&gt;&lt;SmartResize anchorLeft=&quot;Absolute&quot; anchorTop=&quot;None&quot; anchorRight=&quot;None&quot; anchorBottom=&quot;None&quot; /&gt;&lt;/SmartSettings&gt;"/>
              <p:cNvSpPr/>
              <p:nvPr>
                <p:custDataLst>
                  <p:tags r:id="rId24"/>
                </p:custDataLst>
              </p:nvPr>
            </p:nvSpPr>
            <p:spPr>
              <a:xfrm>
                <a:off x="554563" y="2632644"/>
                <a:ext cx="131556" cy="131556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51" name="Check" descr="&lt;SmartSettings&gt;&lt;SmartResize anchorLeft=&quot;Absolute&quot; anchorTop=&quot;None&quot; anchorRight=&quot;None&quot; anchorBottom=&quot;None&quot; /&gt;&lt;/SmartSettings&gt;"/>
              <p:cNvSpPr>
                <a:spLocks noEditPoint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576252" y="2653644"/>
                <a:ext cx="88178" cy="89556"/>
              </a:xfrm>
              <a:custGeom>
                <a:avLst/>
                <a:gdLst>
                  <a:gd name="T0" fmla="*/ 275 w 275"/>
                  <a:gd name="T1" fmla="*/ 0 h 275"/>
                  <a:gd name="T2" fmla="*/ 0 w 275"/>
                  <a:gd name="T3" fmla="*/ 275 h 275"/>
                  <a:gd name="T4" fmla="*/ 0 w 275"/>
                  <a:gd name="T5" fmla="*/ 0 h 275"/>
                  <a:gd name="T6" fmla="*/ 275 w 275"/>
                  <a:gd name="T7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75">
                    <a:moveTo>
                      <a:pt x="275" y="0"/>
                    </a:moveTo>
                    <a:lnTo>
                      <a:pt x="0" y="275"/>
                    </a:lnTo>
                    <a:moveTo>
                      <a:pt x="0" y="0"/>
                    </a:moveTo>
                    <a:lnTo>
                      <a:pt x="275" y="275"/>
                    </a:ln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52" name="그룹 151"/>
          <p:cNvGrpSpPr/>
          <p:nvPr/>
        </p:nvGrpSpPr>
        <p:grpSpPr>
          <a:xfrm>
            <a:off x="3639261" y="1624850"/>
            <a:ext cx="482085" cy="183429"/>
            <a:chOff x="3718634" y="2452183"/>
            <a:chExt cx="482085" cy="183429"/>
          </a:xfrm>
        </p:grpSpPr>
        <p:sp>
          <p:nvSpPr>
            <p:cNvPr id="153" name="직사각형 152"/>
            <p:cNvSpPr/>
            <p:nvPr/>
          </p:nvSpPr>
          <p:spPr>
            <a:xfrm>
              <a:off x="3718634" y="2452183"/>
              <a:ext cx="477544" cy="167253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none" lIns="36000" tIns="36000" rIns="36000" bIns="36000" rtlCol="0" anchor="ctr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결재</a:t>
              </a: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 rot="5400000">
              <a:off x="4049170" y="2484063"/>
              <a:ext cx="155817" cy="14728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r>
                <a:rPr lang="en-US" altLang="ko-KR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&gt;</a:t>
              </a:r>
              <a:endPara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  <p:pic>
        <p:nvPicPr>
          <p:cNvPr id="165" name="그림 164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029200" y="1655743"/>
            <a:ext cx="616756" cy="171755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884928"/>
              </p:ext>
            </p:extLst>
          </p:nvPr>
        </p:nvGraphicFramePr>
        <p:xfrm>
          <a:off x="714073" y="1566317"/>
          <a:ext cx="1709519" cy="113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375">
                  <a:extLst>
                    <a:ext uri="{9D8B030D-6E8A-4147-A177-3AD203B41FA5}">
                      <a16:colId xmlns:a16="http://schemas.microsoft.com/office/drawing/2014/main" val="4252906700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30655984"/>
                    </a:ext>
                  </a:extLst>
                </a:gridCol>
              </a:tblGrid>
              <a:tr h="2825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CEO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743801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경영고문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303213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기술고문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9386919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대표이사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377906"/>
                  </a:ext>
                </a:extLst>
              </a:tr>
            </a:tbl>
          </a:graphicData>
        </a:graphic>
      </p:graphicFrame>
      <p:grpSp>
        <p:nvGrpSpPr>
          <p:cNvPr id="17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8"/>
            </p:custDataLst>
          </p:nvPr>
        </p:nvGrpSpPr>
        <p:grpSpPr>
          <a:xfrm>
            <a:off x="873380" y="1643802"/>
            <a:ext cx="107839" cy="109736"/>
            <a:chOff x="554563" y="2632644"/>
            <a:chExt cx="131556" cy="131556"/>
          </a:xfrm>
        </p:grpSpPr>
        <p:sp>
          <p:nvSpPr>
            <p:cNvPr id="186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18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7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19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73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9"/>
            </p:custDataLst>
          </p:nvPr>
        </p:nvGrpSpPr>
        <p:grpSpPr>
          <a:xfrm>
            <a:off x="873380" y="1929552"/>
            <a:ext cx="107839" cy="109736"/>
            <a:chOff x="554563" y="2632644"/>
            <a:chExt cx="131556" cy="131556"/>
          </a:xfrm>
        </p:grpSpPr>
        <p:sp>
          <p:nvSpPr>
            <p:cNvPr id="184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16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5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77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0"/>
            </p:custDataLst>
          </p:nvPr>
        </p:nvGrpSpPr>
        <p:grpSpPr>
          <a:xfrm>
            <a:off x="873380" y="2215302"/>
            <a:ext cx="107839" cy="109736"/>
            <a:chOff x="554563" y="2632644"/>
            <a:chExt cx="131556" cy="131556"/>
          </a:xfrm>
        </p:grpSpPr>
        <p:sp>
          <p:nvSpPr>
            <p:cNvPr id="182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14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3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78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1"/>
            </p:custDataLst>
          </p:nvPr>
        </p:nvGrpSpPr>
        <p:grpSpPr>
          <a:xfrm>
            <a:off x="873380" y="2501052"/>
            <a:ext cx="107839" cy="109736"/>
            <a:chOff x="554563" y="2632644"/>
            <a:chExt cx="131556" cy="131556"/>
          </a:xfrm>
        </p:grpSpPr>
        <p:sp>
          <p:nvSpPr>
            <p:cNvPr id="179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12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1" name="Check" descr="&lt;SmartSettings&gt;&lt;SmartResize anchorLeft=&quot;Absolute&quot; anchorTop=&quot;None&quot; anchorRight=&quot;None&quot; anchorBottom=&quot;None&quot; /&gt;&lt;/SmartSettings&gt;"/>
            <p:cNvSpPr>
              <a:spLocks noEditPoints="1"/>
            </p:cNvSpPr>
            <p:nvPr>
              <p:custDataLst>
                <p:tags r:id="rId13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1" name="타원 20"/>
          <p:cNvSpPr/>
          <p:nvPr/>
        </p:nvSpPr>
        <p:spPr>
          <a:xfrm>
            <a:off x="771525" y="2419350"/>
            <a:ext cx="304800" cy="28575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048000" y="1552575"/>
            <a:ext cx="2590800" cy="323850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4" name="꺾인 연결선 23"/>
          <p:cNvCxnSpPr>
            <a:stCxn id="21" idx="4"/>
            <a:endCxn id="206" idx="1"/>
          </p:cNvCxnSpPr>
          <p:nvPr/>
        </p:nvCxnSpPr>
        <p:spPr>
          <a:xfrm rot="16200000" flipH="1">
            <a:off x="1567285" y="2061740"/>
            <a:ext cx="417168" cy="1703888"/>
          </a:xfrm>
          <a:prstGeom prst="bentConnector2">
            <a:avLst/>
          </a:prstGeom>
          <a:ln w="3175">
            <a:solidFill>
              <a:srgbClr val="FF0000"/>
            </a:solidFill>
            <a:headEnd type="none" w="med" len="med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206" idx="3"/>
            <a:endCxn id="22" idx="1"/>
          </p:cNvCxnSpPr>
          <p:nvPr/>
        </p:nvCxnSpPr>
        <p:spPr>
          <a:xfrm flipV="1">
            <a:off x="2847593" y="1714500"/>
            <a:ext cx="200407" cy="1407768"/>
          </a:xfrm>
          <a:prstGeom prst="bentConnector3">
            <a:avLst/>
          </a:prstGeom>
          <a:ln w="3175">
            <a:solidFill>
              <a:srgbClr val="FF0000"/>
            </a:solidFill>
            <a:headEnd type="none" w="med" len="med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/>
          <p:cNvSpPr txBox="1"/>
          <p:nvPr/>
        </p:nvSpPr>
        <p:spPr>
          <a:xfrm>
            <a:off x="659916" y="727482"/>
            <a:ext cx="661742" cy="195956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결재선 지정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1260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결재선 지정</a:t>
            </a:r>
          </a:p>
        </p:txBody>
      </p:sp>
      <p:graphicFrame>
        <p:nvGraphicFramePr>
          <p:cNvPr id="79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660489"/>
              </p:ext>
            </p:extLst>
          </p:nvPr>
        </p:nvGraphicFramePr>
        <p:xfrm>
          <a:off x="9290533" y="786383"/>
          <a:ext cx="2835141" cy="633816"/>
        </p:xfrm>
        <a:graphic>
          <a:graphicData uri="http://schemas.openxmlformats.org/drawingml/2006/table">
            <a:tbl>
              <a:tblPr/>
              <a:tblGrid>
                <a:gridCol w="333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1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73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DESCRIPTION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직위별 결재선 지정 화면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직책도 동일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)</a:t>
                      </a: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3732326"/>
                  </a:ext>
                </a:extLst>
              </a:tr>
            </a:tbl>
          </a:graphicData>
        </a:graphic>
      </p:graphicFrame>
      <p:sp>
        <p:nvSpPr>
          <p:cNvPr id="80" name="타원 79"/>
          <p:cNvSpPr/>
          <p:nvPr/>
        </p:nvSpPr>
        <p:spPr>
          <a:xfrm>
            <a:off x="728017" y="1221042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929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itle Bar" descr="&lt;SmartSettings&gt;&lt;SmartResize anchorLeft=&quot;Absolute&quot; anchorTop=&quot;Absolute&quot; anchorRight=&quot;Absolute&quot; anchorBottom=&quot;None&quot; /&gt;&lt;/SmartSettings&gt;"/>
          <p:cNvSpPr/>
          <p:nvPr>
            <p:custDataLst>
              <p:tags r:id="rId1"/>
            </p:custDataLst>
          </p:nvPr>
        </p:nvSpPr>
        <p:spPr>
          <a:xfrm>
            <a:off x="436712" y="620688"/>
            <a:ext cx="5544988" cy="5446737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2286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7" name="Title Bar" descr="&lt;SmartSettings&gt;&lt;SmartResize anchorLeft=&quot;Absolute&quot; anchorTop=&quot;Absolute&quot; anchorRight=&quot;Absolute&quot; anchorBottom=&quot;None&quot; /&gt;&lt;/SmartSettings&gt;"/>
          <p:cNvSpPr/>
          <p:nvPr>
            <p:custDataLst>
              <p:tags r:id="rId2"/>
            </p:custDataLst>
          </p:nvPr>
        </p:nvSpPr>
        <p:spPr>
          <a:xfrm>
            <a:off x="717787" y="1253764"/>
            <a:ext cx="1724855" cy="386882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2286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9" name="Title Bar" descr="&lt;SmartSettings&gt;&lt;SmartResize anchorLeft=&quot;Absolute&quot; anchorTop=&quot;Absolute&quot; anchorRight=&quot;Absolute&quot; anchorBottom=&quot;None&quot; /&gt;&lt;/SmartSettings&gt;"/>
          <p:cNvSpPr/>
          <p:nvPr>
            <p:custDataLst>
              <p:tags r:id="rId3"/>
            </p:custDataLst>
          </p:nvPr>
        </p:nvSpPr>
        <p:spPr>
          <a:xfrm>
            <a:off x="717787" y="1253763"/>
            <a:ext cx="1724855" cy="38453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2286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7" name="꺾인 연결선 116"/>
          <p:cNvCxnSpPr>
            <a:stCxn id="162" idx="1"/>
            <a:endCxn id="158" idx="1"/>
          </p:cNvCxnSpPr>
          <p:nvPr/>
        </p:nvCxnSpPr>
        <p:spPr>
          <a:xfrm rot="10800000" flipV="1">
            <a:off x="1582795" y="2653314"/>
            <a:ext cx="12700" cy="247650"/>
          </a:xfrm>
          <a:prstGeom prst="bentConnector3">
            <a:avLst>
              <a:gd name="adj1" fmla="val 620693"/>
            </a:avLst>
          </a:prstGeom>
          <a:ln w="31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꺾인 연결선 119"/>
          <p:cNvCxnSpPr>
            <a:stCxn id="126" idx="2"/>
            <a:endCxn id="155" idx="1"/>
          </p:cNvCxnSpPr>
          <p:nvPr/>
        </p:nvCxnSpPr>
        <p:spPr>
          <a:xfrm rot="16200000" flipH="1">
            <a:off x="934016" y="2744234"/>
            <a:ext cx="756005" cy="137527"/>
          </a:xfrm>
          <a:prstGeom prst="bentConnector2">
            <a:avLst/>
          </a:prstGeom>
          <a:ln w="3175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꺾인 연결선 120"/>
          <p:cNvCxnSpPr>
            <a:stCxn id="126" idx="2"/>
            <a:endCxn id="141" idx="1"/>
          </p:cNvCxnSpPr>
          <p:nvPr/>
        </p:nvCxnSpPr>
        <p:spPr>
          <a:xfrm rot="16200000" flipH="1">
            <a:off x="801531" y="2876719"/>
            <a:ext cx="1020974" cy="137527"/>
          </a:xfrm>
          <a:prstGeom prst="bentConnector2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1663922" y="2516985"/>
            <a:ext cx="914400" cy="260615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홍길동</a:t>
            </a:r>
            <a:endParaRPr lang="en-US" altLang="ko-KR" sz="8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16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1582795" y="2598446"/>
            <a:ext cx="107839" cy="109736"/>
            <a:chOff x="554563" y="2632644"/>
            <a:chExt cx="131556" cy="131556"/>
          </a:xfrm>
        </p:grpSpPr>
        <p:sp>
          <p:nvSpPr>
            <p:cNvPr id="162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3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3" name="Check" descr="&lt;SmartSettings&gt;&lt;SmartResize anchorLeft=&quot;Absolute&quot; anchorTop=&quot;None&quot; anchorRight=&quot;None&quot; anchorBottom=&quot;None&quot; /&gt;&lt;/SmartSettings&gt;"/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23" name="그림 122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804" y="2598145"/>
            <a:ext cx="111968" cy="111968"/>
          </a:xfrm>
          <a:prstGeom prst="rect">
            <a:avLst/>
          </a:prstGeom>
        </p:spPr>
      </p:pic>
      <p:cxnSp>
        <p:nvCxnSpPr>
          <p:cNvPr id="124" name="꺾인 연결선 123"/>
          <p:cNvCxnSpPr/>
          <p:nvPr/>
        </p:nvCxnSpPr>
        <p:spPr>
          <a:xfrm rot="16200000" flipH="1">
            <a:off x="1000723" y="1938535"/>
            <a:ext cx="214198" cy="103502"/>
          </a:xfrm>
          <a:prstGeom prst="bentConnector2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꺾인 연결선 124"/>
          <p:cNvCxnSpPr/>
          <p:nvPr/>
        </p:nvCxnSpPr>
        <p:spPr>
          <a:xfrm rot="16200000" flipH="1">
            <a:off x="859979" y="2079279"/>
            <a:ext cx="495687" cy="103502"/>
          </a:xfrm>
          <a:prstGeom prst="bentConnector2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1180754" y="2308705"/>
            <a:ext cx="125001" cy="126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72000" rIns="72000" rtlCol="0" anchor="ctr">
            <a:noAutofit/>
          </a:bodyPr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endParaRPr lang="ko-KR" altLang="en-US" sz="11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180754" y="2043234"/>
            <a:ext cx="125001" cy="126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72000" rIns="72000" rtlCol="0" anchor="ctr">
            <a:noAutofit/>
          </a:bodyPr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+</a:t>
            </a:r>
            <a:endParaRPr lang="ko-KR" altLang="en-US" sz="11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821654" y="1764159"/>
            <a:ext cx="125001" cy="126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72000" rIns="72000" rtlCol="0" anchor="ctr">
            <a:noAutofit/>
          </a:bodyPr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endParaRPr lang="ko-KR" altLang="en-US" sz="11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81" y="1767597"/>
            <a:ext cx="123607" cy="123607"/>
          </a:xfrm>
          <a:prstGeom prst="rect">
            <a:avLst/>
          </a:prstGeom>
        </p:spPr>
      </p:pic>
      <p:sp>
        <p:nvSpPr>
          <p:cNvPr id="130" name="TextBox 129"/>
          <p:cNvSpPr txBox="1"/>
          <p:nvPr/>
        </p:nvSpPr>
        <p:spPr>
          <a:xfrm>
            <a:off x="1350072" y="2241033"/>
            <a:ext cx="914400" cy="288032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표준개발실</a:t>
            </a:r>
            <a:endParaRPr lang="ko-KR" altLang="en-US" sz="800" b="1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350072" y="1964761"/>
            <a:ext cx="914400" cy="288032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전략기획실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1134048" y="1698061"/>
            <a:ext cx="914400" cy="288032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핸디소프트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1663922" y="2764635"/>
            <a:ext cx="914400" cy="260615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고길동</a:t>
            </a:r>
            <a:endParaRPr lang="en-US" altLang="ko-KR" sz="8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157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1582795" y="2846096"/>
            <a:ext cx="107839" cy="109736"/>
            <a:chOff x="554563" y="2632644"/>
            <a:chExt cx="131556" cy="131556"/>
          </a:xfrm>
        </p:grpSpPr>
        <p:sp>
          <p:nvSpPr>
            <p:cNvPr id="158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1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9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2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34" name="그룹 133"/>
          <p:cNvGrpSpPr/>
          <p:nvPr/>
        </p:nvGrpSpPr>
        <p:grpSpPr>
          <a:xfrm>
            <a:off x="1380782" y="3048762"/>
            <a:ext cx="1092713" cy="288032"/>
            <a:chOff x="3021305" y="3081349"/>
            <a:chExt cx="1092713" cy="288032"/>
          </a:xfrm>
        </p:grpSpPr>
        <p:sp>
          <p:nvSpPr>
            <p:cNvPr id="154" name="TextBox 153"/>
            <p:cNvSpPr txBox="1"/>
            <p:nvPr/>
          </p:nvSpPr>
          <p:spPr>
            <a:xfrm>
              <a:off x="3199618" y="3081349"/>
              <a:ext cx="914400" cy="288032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제품기획팀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3021305" y="3160442"/>
              <a:ext cx="125001" cy="12629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en-US" altLang="ko-KR" sz="110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+</a:t>
              </a:r>
              <a:endParaRPr lang="ko-KR" altLang="en-US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grpSp>
        <p:nvGrpSpPr>
          <p:cNvPr id="139" name="그룹 138"/>
          <p:cNvGrpSpPr/>
          <p:nvPr/>
        </p:nvGrpSpPr>
        <p:grpSpPr>
          <a:xfrm>
            <a:off x="1380782" y="3313731"/>
            <a:ext cx="1092713" cy="288032"/>
            <a:chOff x="3021305" y="3081349"/>
            <a:chExt cx="1092713" cy="288032"/>
          </a:xfrm>
        </p:grpSpPr>
        <p:sp>
          <p:nvSpPr>
            <p:cNvPr id="140" name="TextBox 139"/>
            <p:cNvSpPr txBox="1"/>
            <p:nvPr/>
          </p:nvSpPr>
          <p:spPr>
            <a:xfrm>
              <a:off x="3199618" y="3081349"/>
              <a:ext cx="914400" cy="288032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표준개발팀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021305" y="3160442"/>
              <a:ext cx="125001" cy="12629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en-US" altLang="ko-KR" sz="110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+</a:t>
              </a:r>
              <a:endParaRPr lang="ko-KR" altLang="en-US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sp>
        <p:nvSpPr>
          <p:cNvPr id="168" name="Modal Dialog Overlay"/>
          <p:cNvSpPr>
            <a:spLocks/>
          </p:cNvSpPr>
          <p:nvPr/>
        </p:nvSpPr>
        <p:spPr bwMode="auto">
          <a:xfrm>
            <a:off x="771440" y="1341810"/>
            <a:ext cx="1327478" cy="191715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i="1" dirty="0">
              <a:solidFill>
                <a:schemeClr val="bg1">
                  <a:lumMod val="65000"/>
                </a:schemeClr>
              </a:solidFill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pic>
        <p:nvPicPr>
          <p:cNvPr id="169" name="그림 168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160" y="1389670"/>
            <a:ext cx="115280" cy="115280"/>
          </a:xfrm>
          <a:prstGeom prst="rect">
            <a:avLst/>
          </a:prstGeom>
        </p:spPr>
      </p:pic>
      <p:sp>
        <p:nvSpPr>
          <p:cNvPr id="170" name="모서리가 둥근 직사각형 169"/>
          <p:cNvSpPr/>
          <p:nvPr/>
        </p:nvSpPr>
        <p:spPr>
          <a:xfrm>
            <a:off x="2138458" y="1341810"/>
            <a:ext cx="254597" cy="191715"/>
          </a:xfrm>
          <a:prstGeom prst="roundRect">
            <a:avLst>
              <a:gd name="adj" fmla="val 23266"/>
            </a:avLst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171" name="그림 170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675" y="1365568"/>
            <a:ext cx="148907" cy="148907"/>
          </a:xfrm>
          <a:prstGeom prst="rect">
            <a:avLst/>
          </a:prstGeom>
        </p:spPr>
      </p:pic>
      <p:grpSp>
        <p:nvGrpSpPr>
          <p:cNvPr id="174" name="그룹 173"/>
          <p:cNvGrpSpPr/>
          <p:nvPr/>
        </p:nvGrpSpPr>
        <p:grpSpPr>
          <a:xfrm>
            <a:off x="2299980" y="1707484"/>
            <a:ext cx="58192" cy="3258967"/>
            <a:chOff x="2238375" y="1813543"/>
            <a:chExt cx="58192" cy="3943350"/>
          </a:xfrm>
        </p:grpSpPr>
        <p:sp>
          <p:nvSpPr>
            <p:cNvPr id="175" name="모서리가 둥근 직사각형 174"/>
            <p:cNvSpPr/>
            <p:nvPr/>
          </p:nvSpPr>
          <p:spPr>
            <a:xfrm>
              <a:off x="2238375" y="1813543"/>
              <a:ext cx="58192" cy="394335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12000"/>
              </a:schemeClr>
            </a:solidFill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6" name="모서리가 둥근 직사각형 175"/>
            <p:cNvSpPr/>
            <p:nvPr/>
          </p:nvSpPr>
          <p:spPr>
            <a:xfrm>
              <a:off x="2238375" y="3418408"/>
              <a:ext cx="58192" cy="103841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37000"/>
              </a:schemeClr>
            </a:solidFill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2627813" y="2726664"/>
            <a:ext cx="219780" cy="982270"/>
            <a:chOff x="2609145" y="2484830"/>
            <a:chExt cx="219780" cy="982270"/>
          </a:xfrm>
        </p:grpSpPr>
        <p:sp>
          <p:nvSpPr>
            <p:cNvPr id="206" name="모서리가 둥근 직사각형 205"/>
            <p:cNvSpPr/>
            <p:nvPr/>
          </p:nvSpPr>
          <p:spPr>
            <a:xfrm>
              <a:off x="2609145" y="2484830"/>
              <a:ext cx="219780" cy="420295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8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&gt;</a:t>
              </a:r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207" name="모서리가 둥근 직사각형 206"/>
            <p:cNvSpPr/>
            <p:nvPr/>
          </p:nvSpPr>
          <p:spPr>
            <a:xfrm>
              <a:off x="2609145" y="3046805"/>
              <a:ext cx="219780" cy="420295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8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&lt;</a:t>
              </a:r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  <p:cxnSp>
        <p:nvCxnSpPr>
          <p:cNvPr id="70" name="직선 연결선 69"/>
          <p:cNvCxnSpPr/>
          <p:nvPr/>
        </p:nvCxnSpPr>
        <p:spPr>
          <a:xfrm>
            <a:off x="659916" y="1006896"/>
            <a:ext cx="50950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lose Button" descr="&lt;SmartSettings&gt;&lt;SmartResize anchorLeft=&quot;None&quot; anchorTop=&quot;Absolute&quot; anchorRight=&quot;Absolute&quot; anchorBottom=&quot;None&quot; /&gt;&lt;/SmartSettings&gt;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5631957" y="772110"/>
            <a:ext cx="123053" cy="116625"/>
          </a:xfrm>
          <a:custGeom>
            <a:avLst/>
            <a:gdLst>
              <a:gd name="T0" fmla="*/ 254 w 254"/>
              <a:gd name="T1" fmla="*/ 0 h 254"/>
              <a:gd name="T2" fmla="*/ 0 w 254"/>
              <a:gd name="T3" fmla="*/ 254 h 254"/>
              <a:gd name="T4" fmla="*/ 0 w 254"/>
              <a:gd name="T5" fmla="*/ 0 h 254"/>
              <a:gd name="T6" fmla="*/ 254 w 254"/>
              <a:gd name="T7" fmla="*/ 254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4" h="254">
                <a:moveTo>
                  <a:pt x="254" y="0"/>
                </a:moveTo>
                <a:lnTo>
                  <a:pt x="0" y="254"/>
                </a:lnTo>
                <a:moveTo>
                  <a:pt x="0" y="0"/>
                </a:moveTo>
                <a:lnTo>
                  <a:pt x="254" y="254"/>
                </a:lnTo>
              </a:path>
            </a:pathLst>
          </a:custGeom>
          <a:noFill/>
          <a:ln w="9525" cap="flat">
            <a:solidFill>
              <a:srgbClr val="80808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1739551" y="5402148"/>
            <a:ext cx="2913963" cy="324717"/>
            <a:chOff x="4610105" y="2551956"/>
            <a:chExt cx="2432626" cy="277391"/>
          </a:xfrm>
        </p:grpSpPr>
        <p:sp>
          <p:nvSpPr>
            <p:cNvPr id="74" name="모서리가 둥근 직사각형 73"/>
            <p:cNvSpPr/>
            <p:nvPr/>
          </p:nvSpPr>
          <p:spPr>
            <a:xfrm>
              <a:off x="5916247" y="2551956"/>
              <a:ext cx="1126484" cy="277391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900" b="1" smtClean="0">
                  <a:solidFill>
                    <a:schemeClr val="bg1"/>
                  </a:solidFill>
                  <a:latin typeface="+mj-ea"/>
                  <a:ea typeface="+mj-ea"/>
                </a:rPr>
                <a:t>완료</a:t>
              </a:r>
              <a:endParaRPr lang="ko-KR" altLang="en-US" sz="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4610105" y="2551956"/>
              <a:ext cx="1126484" cy="277391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9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ea typeface="나눔고딕" pitchFamily="50" charset="-127"/>
                </a:rPr>
                <a:t>취소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10222328" y="308595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BA1.2.1.2</a:t>
            </a:r>
            <a:endParaRPr lang="ko-KR" altLang="en-US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5451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결재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서식 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서식 관리 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서식 정보</a:t>
            </a:r>
            <a:endParaRPr lang="ko-KR" altLang="en-US" sz="8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59916" y="727482"/>
            <a:ext cx="661742" cy="195956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수신자 지정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260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수신자 지정</a:t>
            </a:r>
          </a:p>
        </p:txBody>
      </p:sp>
      <p:sp>
        <p:nvSpPr>
          <p:cNvPr id="86" name="Title Bar" descr="&lt;SmartSettings&gt;&lt;SmartResize anchorLeft=&quot;Absolute&quot; anchorTop=&quot;Absolute&quot; anchorRight=&quot;Absolute&quot; anchorBottom=&quot;None&quot; /&gt;&lt;/SmartSettings&gt;"/>
          <p:cNvSpPr/>
          <p:nvPr>
            <p:custDataLst>
              <p:tags r:id="rId7"/>
            </p:custDataLst>
          </p:nvPr>
        </p:nvSpPr>
        <p:spPr>
          <a:xfrm>
            <a:off x="3001912" y="1269901"/>
            <a:ext cx="2662039" cy="38453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2286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87" name="표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303510"/>
              </p:ext>
            </p:extLst>
          </p:nvPr>
        </p:nvGraphicFramePr>
        <p:xfrm>
          <a:off x="2998167" y="1284897"/>
          <a:ext cx="2665785" cy="113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898">
                  <a:extLst>
                    <a:ext uri="{9D8B030D-6E8A-4147-A177-3AD203B41FA5}">
                      <a16:colId xmlns:a16="http://schemas.microsoft.com/office/drawing/2014/main" val="2455209323"/>
                    </a:ext>
                  </a:extLst>
                </a:gridCol>
                <a:gridCol w="340655">
                  <a:extLst>
                    <a:ext uri="{9D8B030D-6E8A-4147-A177-3AD203B41FA5}">
                      <a16:colId xmlns:a16="http://schemas.microsoft.com/office/drawing/2014/main" val="3789796816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165508993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1094341974"/>
                    </a:ext>
                  </a:extLst>
                </a:gridCol>
              </a:tblGrid>
              <a:tr h="28252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순번</a:t>
                      </a:r>
                    </a:p>
                  </a:txBody>
                  <a:tcPr marL="36000" marR="3600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처리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651868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3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385041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2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이광수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306640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1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김종국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481431"/>
                  </a:ext>
                </a:extLst>
              </a:tr>
            </a:tbl>
          </a:graphicData>
        </a:graphic>
      </p:graphicFrame>
      <p:grpSp>
        <p:nvGrpSpPr>
          <p:cNvPr id="88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8"/>
            </p:custDataLst>
          </p:nvPr>
        </p:nvGrpSpPr>
        <p:grpSpPr>
          <a:xfrm>
            <a:off x="3073655" y="1358052"/>
            <a:ext cx="107839" cy="109736"/>
            <a:chOff x="554563" y="2632644"/>
            <a:chExt cx="131556" cy="131556"/>
          </a:xfrm>
        </p:grpSpPr>
        <p:sp>
          <p:nvSpPr>
            <p:cNvPr id="89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19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0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0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1" name="Title Bar" descr="&lt;SmartSettings&gt;&lt;SmartResize anchorLeft=&quot;Absolute&quot; anchorTop=&quot;Absolute&quot; anchorRight=&quot;Absolute&quot; anchorBottom=&quot;None&quot; /&gt;&lt;/SmartSettings&gt;"/>
          <p:cNvSpPr/>
          <p:nvPr>
            <p:custDataLst>
              <p:tags r:id="rId9"/>
            </p:custDataLst>
          </p:nvPr>
        </p:nvSpPr>
        <p:spPr>
          <a:xfrm>
            <a:off x="3001912" y="1269902"/>
            <a:ext cx="2662039" cy="3852692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2286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3639261" y="1910600"/>
            <a:ext cx="482085" cy="183429"/>
            <a:chOff x="3718634" y="2452183"/>
            <a:chExt cx="482085" cy="183429"/>
          </a:xfrm>
        </p:grpSpPr>
        <p:sp>
          <p:nvSpPr>
            <p:cNvPr id="93" name="직사각형 92"/>
            <p:cNvSpPr/>
            <p:nvPr/>
          </p:nvSpPr>
          <p:spPr>
            <a:xfrm>
              <a:off x="3718634" y="2452183"/>
              <a:ext cx="477544" cy="167253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none" lIns="36000" tIns="36000" rIns="36000" bIns="36000" rtlCol="0" anchor="ctr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결재</a:t>
              </a: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 rot="5400000">
              <a:off x="4049170" y="2484063"/>
              <a:ext cx="155817" cy="14728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r>
                <a:rPr lang="en-US" altLang="ko-KR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&gt;</a:t>
              </a:r>
              <a:endPara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  <p:pic>
        <p:nvPicPr>
          <p:cNvPr id="105" name="그림 104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029200" y="1912918"/>
            <a:ext cx="616756" cy="171755"/>
          </a:xfrm>
          <a:prstGeom prst="rect">
            <a:avLst/>
          </a:prstGeom>
        </p:spPr>
      </p:pic>
      <p:pic>
        <p:nvPicPr>
          <p:cNvPr id="106" name="그림 105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029200" y="2192318"/>
            <a:ext cx="616756" cy="171755"/>
          </a:xfrm>
          <a:prstGeom prst="rect">
            <a:avLst/>
          </a:prstGeom>
        </p:spPr>
      </p:pic>
      <p:grpSp>
        <p:nvGrpSpPr>
          <p:cNvPr id="107" name="그룹 106"/>
          <p:cNvGrpSpPr/>
          <p:nvPr/>
        </p:nvGrpSpPr>
        <p:grpSpPr>
          <a:xfrm>
            <a:off x="5548005" y="1700808"/>
            <a:ext cx="58192" cy="3258967"/>
            <a:chOff x="2238375" y="1813543"/>
            <a:chExt cx="58192" cy="3943350"/>
          </a:xfrm>
        </p:grpSpPr>
        <p:sp>
          <p:nvSpPr>
            <p:cNvPr id="118" name="모서리가 둥근 직사각형 117"/>
            <p:cNvSpPr/>
            <p:nvPr/>
          </p:nvSpPr>
          <p:spPr>
            <a:xfrm>
              <a:off x="2238375" y="1813543"/>
              <a:ext cx="58192" cy="394335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12000"/>
              </a:schemeClr>
            </a:solidFill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19" name="모서리가 둥근 직사각형 118"/>
            <p:cNvSpPr/>
            <p:nvPr/>
          </p:nvSpPr>
          <p:spPr>
            <a:xfrm>
              <a:off x="2238375" y="3418408"/>
              <a:ext cx="58192" cy="103841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37000"/>
              </a:schemeClr>
            </a:solidFill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122" name="그룹 121"/>
          <p:cNvGrpSpPr/>
          <p:nvPr/>
        </p:nvGrpSpPr>
        <p:grpSpPr>
          <a:xfrm>
            <a:off x="3639261" y="2190000"/>
            <a:ext cx="482085" cy="183429"/>
            <a:chOff x="3718634" y="2452183"/>
            <a:chExt cx="482085" cy="183429"/>
          </a:xfrm>
        </p:grpSpPr>
        <p:sp>
          <p:nvSpPr>
            <p:cNvPr id="133" name="직사각형 132"/>
            <p:cNvSpPr/>
            <p:nvPr/>
          </p:nvSpPr>
          <p:spPr>
            <a:xfrm>
              <a:off x="3718634" y="2452183"/>
              <a:ext cx="477544" cy="167253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none" lIns="36000" tIns="36000" rIns="36000" bIns="36000" rtlCol="0" anchor="ctr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검토</a:t>
              </a: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 rot="5400000">
              <a:off x="4049170" y="2484063"/>
              <a:ext cx="155817" cy="14728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r>
                <a:rPr lang="en-US" altLang="ko-KR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&gt;</a:t>
              </a:r>
              <a:endPara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  <p:grpSp>
        <p:nvGrpSpPr>
          <p:cNvPr id="136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0"/>
            </p:custDataLst>
          </p:nvPr>
        </p:nvGrpSpPr>
        <p:grpSpPr>
          <a:xfrm>
            <a:off x="3073655" y="1643802"/>
            <a:ext cx="107839" cy="109736"/>
            <a:chOff x="554563" y="2632644"/>
            <a:chExt cx="131556" cy="131556"/>
          </a:xfrm>
        </p:grpSpPr>
        <p:sp>
          <p:nvSpPr>
            <p:cNvPr id="137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17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8" name="Check" descr="&lt;SmartSettings&gt;&lt;SmartResize anchorLeft=&quot;Absolute&quot; anchorTop=&quot;None&quot; anchorRight=&quot;None&quot; anchorBottom=&quot;None&quot; /&gt;&lt;/SmartSettings&gt;"/>
            <p:cNvSpPr>
              <a:spLocks noEditPoints="1"/>
            </p:cNvSpPr>
            <p:nvPr>
              <p:custDataLst>
                <p:tags r:id="rId18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1"/>
            </p:custDataLst>
          </p:nvPr>
        </p:nvGrpSpPr>
        <p:grpSpPr>
          <a:xfrm>
            <a:off x="3073655" y="1929552"/>
            <a:ext cx="107839" cy="109736"/>
            <a:chOff x="554563" y="2632644"/>
            <a:chExt cx="131556" cy="131556"/>
          </a:xfrm>
        </p:grpSpPr>
        <p:sp>
          <p:nvSpPr>
            <p:cNvPr id="143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15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4" name="Check" descr="&lt;SmartSettings&gt;&lt;SmartResize anchorLeft=&quot;Absolute&quot; anchorTop=&quot;None&quot; anchorRight=&quot;None&quot; anchorBottom=&quot;None&quot; /&gt;&lt;/SmartSettings&gt;"/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5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2"/>
            </p:custDataLst>
          </p:nvPr>
        </p:nvGrpSpPr>
        <p:grpSpPr>
          <a:xfrm>
            <a:off x="3073655" y="2215302"/>
            <a:ext cx="107839" cy="109736"/>
            <a:chOff x="554563" y="2632644"/>
            <a:chExt cx="131556" cy="131556"/>
          </a:xfrm>
        </p:grpSpPr>
        <p:sp>
          <p:nvSpPr>
            <p:cNvPr id="146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13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7" name="Check" descr="&lt;SmartSettings&gt;&lt;SmartResize anchorLeft=&quot;Absolute&quot; anchorTop=&quot;None&quot; anchorRight=&quot;None&quot; anchorBottom=&quot;None&quot; /&gt;&lt;/SmartSettings&gt;"/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8" name="그룹 147"/>
          <p:cNvGrpSpPr/>
          <p:nvPr/>
        </p:nvGrpSpPr>
        <p:grpSpPr>
          <a:xfrm>
            <a:off x="3639261" y="1624850"/>
            <a:ext cx="482085" cy="183429"/>
            <a:chOff x="3718634" y="2452183"/>
            <a:chExt cx="482085" cy="183429"/>
          </a:xfrm>
        </p:grpSpPr>
        <p:sp>
          <p:nvSpPr>
            <p:cNvPr id="149" name="직사각형 148"/>
            <p:cNvSpPr/>
            <p:nvPr/>
          </p:nvSpPr>
          <p:spPr>
            <a:xfrm>
              <a:off x="3718634" y="2452183"/>
              <a:ext cx="477544" cy="167253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none" lIns="36000" tIns="36000" rIns="36000" bIns="36000" rtlCol="0" anchor="ctr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결재</a:t>
              </a: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50" name="TextBox 149"/>
            <p:cNvSpPr txBox="1"/>
            <p:nvPr/>
          </p:nvSpPr>
          <p:spPr>
            <a:xfrm rot="5400000">
              <a:off x="4049170" y="2484063"/>
              <a:ext cx="155817" cy="14728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r>
                <a:rPr lang="en-US" altLang="ko-KR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&gt;</a:t>
              </a:r>
              <a:endPara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  <p:pic>
        <p:nvPicPr>
          <p:cNvPr id="151" name="그림 15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029200" y="1655743"/>
            <a:ext cx="616756" cy="171755"/>
          </a:xfrm>
          <a:prstGeom prst="rect">
            <a:avLst/>
          </a:prstGeom>
        </p:spPr>
      </p:pic>
      <p:sp>
        <p:nvSpPr>
          <p:cNvPr id="85" name="타원 84"/>
          <p:cNvSpPr/>
          <p:nvPr/>
        </p:nvSpPr>
        <p:spPr>
          <a:xfrm>
            <a:off x="728017" y="1221042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aphicFrame>
        <p:nvGraphicFramePr>
          <p:cNvPr id="97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169362"/>
              </p:ext>
            </p:extLst>
          </p:nvPr>
        </p:nvGraphicFramePr>
        <p:xfrm>
          <a:off x="9290533" y="786383"/>
          <a:ext cx="2835141" cy="469229"/>
        </p:xfrm>
        <a:graphic>
          <a:graphicData uri="http://schemas.openxmlformats.org/drawingml/2006/table">
            <a:tbl>
              <a:tblPr/>
              <a:tblGrid>
                <a:gridCol w="333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1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73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DESCRIPTION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수신자 지정 로직도 결재선 지정과 동일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3732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259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3"/>
          <p:cNvSpPr txBox="1">
            <a:spLocks/>
          </p:cNvSpPr>
          <p:nvPr/>
        </p:nvSpPr>
        <p:spPr>
          <a:xfrm>
            <a:off x="990126" y="404664"/>
            <a:ext cx="8568952" cy="3332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00" baseline="0">
                <a:solidFill>
                  <a:srgbClr val="0B55B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en-US" altLang="ko-KR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나눔고딕" panose="020B0600000101010101" charset="-127"/>
              </a:rPr>
              <a:t>Archive</a:t>
            </a:r>
            <a:endParaRPr kumimoji="0" lang="ko-KR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  <a:ea typeface="나눔고딕" panose="020B0600000101010101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977600"/>
              </p:ext>
            </p:extLst>
          </p:nvPr>
        </p:nvGraphicFramePr>
        <p:xfrm>
          <a:off x="990126" y="1099552"/>
          <a:ext cx="10218441" cy="416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3426">
                  <a:extLst>
                    <a:ext uri="{9D8B030D-6E8A-4147-A177-3AD203B41FA5}">
                      <a16:colId xmlns:a16="http://schemas.microsoft.com/office/drawing/2014/main" val="2455209323"/>
                    </a:ext>
                  </a:extLst>
                </a:gridCol>
                <a:gridCol w="1692188">
                  <a:extLst>
                    <a:ext uri="{9D8B030D-6E8A-4147-A177-3AD203B41FA5}">
                      <a16:colId xmlns:a16="http://schemas.microsoft.com/office/drawing/2014/main" val="3789796816"/>
                    </a:ext>
                  </a:extLst>
                </a:gridCol>
                <a:gridCol w="1692188">
                  <a:extLst>
                    <a:ext uri="{9D8B030D-6E8A-4147-A177-3AD203B41FA5}">
                      <a16:colId xmlns:a16="http://schemas.microsoft.com/office/drawing/2014/main" val="1655089939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val="1094341974"/>
                    </a:ext>
                  </a:extLst>
                </a:gridCol>
                <a:gridCol w="864095">
                  <a:extLst>
                    <a:ext uri="{9D8B030D-6E8A-4147-A177-3AD203B41FA5}">
                      <a16:colId xmlns:a16="http://schemas.microsoft.com/office/drawing/2014/main" val="1790821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작성일</a:t>
                      </a:r>
                      <a:endParaRPr lang="ko-KR" altLang="en-US" sz="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메뉴명</a:t>
                      </a:r>
                      <a:r>
                        <a:rPr lang="en-US" altLang="ko-KR" sz="8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메뉴명</a:t>
                      </a:r>
                      <a:r>
                        <a:rPr lang="en-US" altLang="ko-KR" sz="8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내용</a:t>
                      </a:r>
                      <a:endParaRPr lang="ko-KR" altLang="en-US" sz="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8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83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2017-07-25</a:t>
                      </a:r>
                      <a:endParaRPr lang="ko-KR" alt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smtClean="0">
                          <a:latin typeface="+mn-ea"/>
                          <a:ea typeface="+mn-ea"/>
                        </a:rPr>
                        <a:t>최초 작성</a:t>
                      </a:r>
                      <a:endParaRPr lang="ko-KR" altLang="en-US" sz="80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7651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2017-08-14</a:t>
                      </a:r>
                      <a:endParaRPr lang="ko-KR" alt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개발 리뷰 후 수정 사항 반영</a:t>
                      </a:r>
                      <a:endParaRPr lang="ko-KR" alt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9306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2017-08-21</a:t>
                      </a:r>
                      <a:endParaRPr lang="ko-KR" alt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서석 관리</a:t>
                      </a:r>
                      <a:endParaRPr lang="ko-KR" alt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서식 상세 정보</a:t>
                      </a:r>
                      <a:endParaRPr lang="ko-KR" alt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서식 상세 정보의 각 항목 출력 방식 수정</a:t>
                      </a:r>
                      <a:r>
                        <a:rPr lang="en-US" altLang="ko-KR" sz="8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(tab+focus)</a:t>
                      </a:r>
                      <a:endParaRPr lang="ko-KR" alt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5481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2017-08-29</a:t>
                      </a:r>
                      <a:endParaRPr lang="ko-KR" alt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Tree</a:t>
                      </a:r>
                      <a:r>
                        <a:rPr lang="en-US" altLang="ko-KR" sz="800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view</a:t>
                      </a:r>
                      <a:endParaRPr lang="ko-KR" alt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트리내 편집 기능 삭제 및 서식함 추가 경로</a:t>
                      </a:r>
                      <a:r>
                        <a:rPr lang="en-US" altLang="ko-KR" sz="8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버튼</a:t>
                      </a:r>
                      <a:r>
                        <a:rPr lang="en-US" altLang="ko-KR" sz="8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8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생성</a:t>
                      </a:r>
                      <a:endParaRPr lang="ko-KR" alt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6707145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2017-09-15</a:t>
                      </a:r>
                      <a:endParaRPr lang="ko-KR" alt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서식 관리</a:t>
                      </a:r>
                      <a:endParaRPr lang="ko-KR" alt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서식 정보 목록</a:t>
                      </a:r>
                      <a:endParaRPr lang="ko-KR" alt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목록내 서식 설명 항목 추가</a:t>
                      </a:r>
                      <a:endParaRPr lang="ko-KR" alt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BA1.2</a:t>
                      </a:r>
                      <a:endParaRPr lang="ko-KR" altLang="en-US" sz="8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896991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서식 정보 상세</a:t>
                      </a:r>
                      <a:endParaRPr lang="ko-KR" alt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누락된 옵션 항목 추가</a:t>
                      </a:r>
                      <a:endParaRPr lang="ko-KR" alt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BA1.2.1</a:t>
                      </a:r>
                      <a:endParaRPr lang="ko-KR" altLang="en-US" sz="8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12386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서식 편집기</a:t>
                      </a:r>
                      <a:endParaRPr lang="ko-KR" alt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편집기내 레이아웃 선택 항목 추가</a:t>
                      </a:r>
                      <a:endParaRPr lang="ko-KR" alt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BA1.2.1.3</a:t>
                      </a:r>
                      <a:endParaRPr lang="ko-KR" altLang="en-US" sz="8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453403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표어</a:t>
                      </a:r>
                      <a:r>
                        <a:rPr lang="ko-KR" altLang="en-US" sz="800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관리</a:t>
                      </a:r>
                      <a:endParaRPr lang="ko-KR" alt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머리표어</a:t>
                      </a:r>
                      <a:r>
                        <a:rPr lang="en-US" altLang="ko-KR" sz="8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꼬리표어 탭으로 수정</a:t>
                      </a:r>
                      <a:endParaRPr lang="en-US" altLang="ko-KR" sz="8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꼬리표어 화면 추가</a:t>
                      </a:r>
                      <a:endParaRPr lang="ko-KR" alt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BA3.1</a:t>
                      </a:r>
                      <a:endParaRPr lang="ko-KR" altLang="en-US" sz="8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BA3.2(</a:t>
                      </a:r>
                      <a:r>
                        <a:rPr lang="ko-KR" altLang="en-US" sz="8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신규</a:t>
                      </a:r>
                      <a:r>
                        <a:rPr lang="en-US" altLang="ko-KR" sz="8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1538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표어 순서 변경 화면</a:t>
                      </a:r>
                      <a:r>
                        <a:rPr lang="en-US" altLang="ko-KR" sz="8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팝업</a:t>
                      </a:r>
                      <a:r>
                        <a:rPr lang="en-US" altLang="ko-KR" sz="8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z="800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추가</a:t>
                      </a:r>
                      <a:endParaRPr lang="ko-KR" alt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BA3.1.1.2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110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2018-03-28</a:t>
                      </a:r>
                      <a:endParaRPr lang="ko-KR" altLang="en-US" sz="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서식관리</a:t>
                      </a:r>
                      <a:endParaRPr lang="ko-KR" altLang="en-US" sz="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서식함정보</a:t>
                      </a:r>
                      <a:r>
                        <a:rPr lang="en-US" altLang="ko-KR" sz="8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서식정보</a:t>
                      </a:r>
                      <a:endParaRPr lang="ko-KR" altLang="en-US" sz="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Tree view</a:t>
                      </a:r>
                      <a:r>
                        <a:rPr lang="ko-KR" altLang="en-US" sz="8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내 검색창에서 부서선택 항목으로 수정</a:t>
                      </a:r>
                      <a:endParaRPr lang="ko-KR" altLang="en-US" sz="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BA1.1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BA1.2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BA1.2.1</a:t>
                      </a:r>
                      <a:endParaRPr lang="en-US" altLang="ko-KR" sz="800" b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522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350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Window Background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1"/>
            </p:custDataLst>
          </p:nvPr>
        </p:nvSpPr>
        <p:spPr>
          <a:xfrm>
            <a:off x="51129" y="343699"/>
            <a:ext cx="9102396" cy="7549797"/>
          </a:xfrm>
          <a:prstGeom prst="rect">
            <a:avLst/>
          </a:prstGeom>
          <a:solidFill>
            <a:srgbClr val="FFFFFF"/>
          </a:solidFill>
          <a:ln w="63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864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ab" descr="&lt;SmartSettings&gt;&lt;SmartResize anchorLeft=&quot;Absolute&quot; anchorTop=&quot;Absolute&quot; anchorRight=&quot;None&quot; anchorBottom=&quot;None&quot; /&gt;&lt;/SmartSettings&gt;"/>
          <p:cNvSpPr/>
          <p:nvPr>
            <p:custDataLst>
              <p:tags r:id="rId2"/>
            </p:custDataLst>
          </p:nvPr>
        </p:nvSpPr>
        <p:spPr>
          <a:xfrm>
            <a:off x="70179" y="353224"/>
            <a:ext cx="1436471" cy="221456"/>
          </a:xfrm>
          <a:prstGeom prst="rect">
            <a:avLst/>
          </a:prstGeom>
          <a:solidFill>
            <a:srgbClr val="C2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pPr latinLnBrk="0"/>
            <a:r>
              <a:rPr lang="en-US" sz="800">
                <a:solidFill>
                  <a:srgbClr val="000000"/>
                </a:solidFill>
                <a:latin typeface="Trebuchet MS" panose="020B0603020202020204" pitchFamily="34" charset="0"/>
                <a:cs typeface="Segoe UI" panose="020B0502040204020203" pitchFamily="34" charset="0"/>
              </a:rPr>
              <a:t> </a:t>
            </a:r>
            <a:r>
              <a:rPr lang="en-US" sz="800" smtClean="0">
                <a:solidFill>
                  <a:srgbClr val="000000"/>
                </a:solidFill>
                <a:latin typeface="Trebuchet MS" panose="020B0603020202020204" pitchFamily="34" charset="0"/>
                <a:cs typeface="Segoe UI" panose="020B0502040204020203" pitchFamily="34" charset="0"/>
              </a:rPr>
              <a:t>Internet exploer</a:t>
            </a:r>
            <a:endParaRPr lang="en-US" sz="800" dirty="0">
              <a:solidFill>
                <a:srgbClr val="000000"/>
              </a:solidFill>
              <a:latin typeface="Trebuchet MS" panose="020B0603020202020204" pitchFamily="34" charset="0"/>
              <a:cs typeface="Segoe UI" panose="020B0502040204020203" pitchFamily="34" charset="0"/>
            </a:endParaRPr>
          </a:p>
        </p:txBody>
      </p:sp>
      <p:sp>
        <p:nvSpPr>
          <p:cNvPr id="31" name="Title Bar" descr="&lt;SmartSettings&gt;&lt;SmartResize anchorLeft=&quot;Absolute&quot; anchorTop=&quot;Absolute&quot; anchorRight=&quot;Absolute&quot; anchorBottom=&quot;None&quot; /&gt;&lt;/SmartSettings&gt;"/>
          <p:cNvSpPr/>
          <p:nvPr>
            <p:custDataLst>
              <p:tags r:id="rId3"/>
            </p:custDataLst>
          </p:nvPr>
        </p:nvSpPr>
        <p:spPr>
          <a:xfrm>
            <a:off x="1487599" y="353224"/>
            <a:ext cx="7665925" cy="221456"/>
          </a:xfrm>
          <a:prstGeom prst="rect">
            <a:avLst/>
          </a:prstGeom>
          <a:solidFill>
            <a:srgbClr val="C2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8310138" y="414899"/>
            <a:ext cx="738190" cy="79375"/>
            <a:chOff x="5389622" y="414899"/>
            <a:chExt cx="738190" cy="79375"/>
          </a:xfrm>
        </p:grpSpPr>
        <p:sp>
          <p:nvSpPr>
            <p:cNvPr id="34" name="Minimize" descr="&lt;SmartSettings&gt;&lt;SmartResize anchorLeft=&quot;None&quot; anchorTop=&quot;Absolute&quot; anchorRight=&quot;Absolute&quot; anchorBottom=&quot;None&quot; /&gt;&lt;/SmartSettings&gt;"/>
            <p:cNvSpPr>
              <a:spLocks noChangeAspect="1"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5389622" y="450618"/>
              <a:ext cx="74613" cy="7937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Maximize" descr="&lt;SmartSettings&gt;&lt;SmartResize anchorLeft=&quot;None&quot; anchorTop=&quot;Absolute&quot; anchorRight=&quot;Absolute&quot; anchorBottom=&quot;None&quot; /&gt;&lt;/SmartSettings&gt;"/>
            <p:cNvSpPr>
              <a:spLocks noChangeAspect="1"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5721410" y="416486"/>
              <a:ext cx="73025" cy="76200"/>
            </a:xfrm>
            <a:custGeom>
              <a:avLst/>
              <a:gdLst>
                <a:gd name="T0" fmla="*/ 0 w 282"/>
                <a:gd name="T1" fmla="*/ 0 h 282"/>
                <a:gd name="T2" fmla="*/ 0 w 282"/>
                <a:gd name="T3" fmla="*/ 282 h 282"/>
                <a:gd name="T4" fmla="*/ 282 w 282"/>
                <a:gd name="T5" fmla="*/ 282 h 282"/>
                <a:gd name="T6" fmla="*/ 282 w 282"/>
                <a:gd name="T7" fmla="*/ 0 h 282"/>
                <a:gd name="T8" fmla="*/ 0 w 282"/>
                <a:gd name="T9" fmla="*/ 0 h 282"/>
                <a:gd name="T10" fmla="*/ 28 w 282"/>
                <a:gd name="T11" fmla="*/ 28 h 282"/>
                <a:gd name="T12" fmla="*/ 254 w 282"/>
                <a:gd name="T13" fmla="*/ 28 h 282"/>
                <a:gd name="T14" fmla="*/ 254 w 282"/>
                <a:gd name="T15" fmla="*/ 254 h 282"/>
                <a:gd name="T16" fmla="*/ 28 w 282"/>
                <a:gd name="T17" fmla="*/ 254 h 282"/>
                <a:gd name="T18" fmla="*/ 28 w 282"/>
                <a:gd name="T19" fmla="*/ 2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2" h="282">
                  <a:moveTo>
                    <a:pt x="0" y="0"/>
                  </a:moveTo>
                  <a:lnTo>
                    <a:pt x="0" y="282"/>
                  </a:lnTo>
                  <a:lnTo>
                    <a:pt x="282" y="282"/>
                  </a:lnTo>
                  <a:lnTo>
                    <a:pt x="282" y="0"/>
                  </a:lnTo>
                  <a:lnTo>
                    <a:pt x="0" y="0"/>
                  </a:lnTo>
                  <a:close/>
                  <a:moveTo>
                    <a:pt x="28" y="28"/>
                  </a:moveTo>
                  <a:lnTo>
                    <a:pt x="254" y="28"/>
                  </a:lnTo>
                  <a:lnTo>
                    <a:pt x="254" y="254"/>
                  </a:lnTo>
                  <a:lnTo>
                    <a:pt x="28" y="254"/>
                  </a:lnTo>
                  <a:lnTo>
                    <a:pt x="28" y="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Close" descr="&lt;SmartSettings&gt;&lt;SmartResize anchorLeft=&quot;None&quot; anchorTop=&quot;Absolut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12"/>
              </p:custDataLst>
            </p:nvPr>
          </p:nvSpPr>
          <p:spPr bwMode="auto">
            <a:xfrm>
              <a:off x="6053199" y="414899"/>
              <a:ext cx="74613" cy="79375"/>
            </a:xfrm>
            <a:custGeom>
              <a:avLst/>
              <a:gdLst>
                <a:gd name="T0" fmla="*/ 3 w 47"/>
                <a:gd name="T1" fmla="*/ 0 h 50"/>
                <a:gd name="T2" fmla="*/ 0 w 47"/>
                <a:gd name="T3" fmla="*/ 3 h 50"/>
                <a:gd name="T4" fmla="*/ 20 w 47"/>
                <a:gd name="T5" fmla="*/ 25 h 50"/>
                <a:gd name="T6" fmla="*/ 0 w 47"/>
                <a:gd name="T7" fmla="*/ 46 h 50"/>
                <a:gd name="T8" fmla="*/ 3 w 47"/>
                <a:gd name="T9" fmla="*/ 50 h 50"/>
                <a:gd name="T10" fmla="*/ 23 w 47"/>
                <a:gd name="T11" fmla="*/ 28 h 50"/>
                <a:gd name="T12" fmla="*/ 44 w 47"/>
                <a:gd name="T13" fmla="*/ 49 h 50"/>
                <a:gd name="T14" fmla="*/ 47 w 47"/>
                <a:gd name="T15" fmla="*/ 46 h 50"/>
                <a:gd name="T16" fmla="*/ 27 w 47"/>
                <a:gd name="T17" fmla="*/ 25 h 50"/>
                <a:gd name="T18" fmla="*/ 47 w 47"/>
                <a:gd name="T19" fmla="*/ 3 h 50"/>
                <a:gd name="T20" fmla="*/ 44 w 47"/>
                <a:gd name="T21" fmla="*/ 0 h 50"/>
                <a:gd name="T22" fmla="*/ 24 w 47"/>
                <a:gd name="T23" fmla="*/ 21 h 50"/>
                <a:gd name="T24" fmla="*/ 3 w 47"/>
                <a:gd name="T2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50">
                  <a:moveTo>
                    <a:pt x="3" y="0"/>
                  </a:moveTo>
                  <a:lnTo>
                    <a:pt x="0" y="3"/>
                  </a:lnTo>
                  <a:lnTo>
                    <a:pt x="20" y="25"/>
                  </a:lnTo>
                  <a:lnTo>
                    <a:pt x="0" y="46"/>
                  </a:lnTo>
                  <a:lnTo>
                    <a:pt x="3" y="50"/>
                  </a:lnTo>
                  <a:lnTo>
                    <a:pt x="23" y="28"/>
                  </a:lnTo>
                  <a:lnTo>
                    <a:pt x="44" y="49"/>
                  </a:lnTo>
                  <a:lnTo>
                    <a:pt x="47" y="46"/>
                  </a:lnTo>
                  <a:lnTo>
                    <a:pt x="27" y="25"/>
                  </a:lnTo>
                  <a:lnTo>
                    <a:pt x="47" y="3"/>
                  </a:lnTo>
                  <a:lnTo>
                    <a:pt x="44" y="0"/>
                  </a:lnTo>
                  <a:lnTo>
                    <a:pt x="24" y="2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69391" y="727482"/>
            <a:ext cx="661742" cy="195956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서식 편집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310261" y="1052736"/>
            <a:ext cx="8418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8137" y="1206277"/>
            <a:ext cx="6130030" cy="700087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352425" y="1233486"/>
            <a:ext cx="6086474" cy="60010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6590539" y="1537742"/>
            <a:ext cx="1068695" cy="17789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나눔고딕" pitchFamily="50" charset="-127"/>
              </a:rPr>
              <a:t>Html, mht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나눔고딕" pitchFamily="50" charset="-127"/>
              </a:rPr>
              <a:t> 파일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7763609" y="1537742"/>
            <a:ext cx="1068695" cy="17789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나눔고딕" pitchFamily="50" charset="-127"/>
              </a:rPr>
              <a:t>템플릿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22202" y="2132856"/>
            <a:ext cx="2868768" cy="95996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txBody>
          <a:bodyPr wrap="none" lIns="72000" rIns="72000" rtlCol="0" anchor="ctr">
            <a:noAutofit/>
          </a:bodyPr>
          <a:lstStyle/>
          <a:p>
            <a:pPr algn="ctr"/>
            <a:r>
              <a:rPr lang="ko-KR" altLang="en-US" sz="1200" i="1" u="sng" smtClean="0">
                <a:solidFill>
                  <a:schemeClr val="bg1">
                    <a:lumMod val="7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결재 제목</a:t>
            </a:r>
          </a:p>
        </p:txBody>
      </p:sp>
      <p:graphicFrame>
        <p:nvGraphicFramePr>
          <p:cNvPr id="77" name="표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101837"/>
              </p:ext>
            </p:extLst>
          </p:nvPr>
        </p:nvGraphicFramePr>
        <p:xfrm>
          <a:off x="522201" y="3206453"/>
          <a:ext cx="5706888" cy="3893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6722">
                  <a:extLst>
                    <a:ext uri="{9D8B030D-6E8A-4147-A177-3AD203B41FA5}">
                      <a16:colId xmlns:a16="http://schemas.microsoft.com/office/drawing/2014/main" val="3789796816"/>
                    </a:ext>
                  </a:extLst>
                </a:gridCol>
                <a:gridCol w="1426722">
                  <a:extLst>
                    <a:ext uri="{9D8B030D-6E8A-4147-A177-3AD203B41FA5}">
                      <a16:colId xmlns:a16="http://schemas.microsoft.com/office/drawing/2014/main" val="1655089939"/>
                    </a:ext>
                  </a:extLst>
                </a:gridCol>
                <a:gridCol w="1426722">
                  <a:extLst>
                    <a:ext uri="{9D8B030D-6E8A-4147-A177-3AD203B41FA5}">
                      <a16:colId xmlns:a16="http://schemas.microsoft.com/office/drawing/2014/main" val="2121803277"/>
                    </a:ext>
                  </a:extLst>
                </a:gridCol>
                <a:gridCol w="1426722">
                  <a:extLst>
                    <a:ext uri="{9D8B030D-6E8A-4147-A177-3AD203B41FA5}">
                      <a16:colId xmlns:a16="http://schemas.microsoft.com/office/drawing/2014/main" val="2413460017"/>
                    </a:ext>
                  </a:extLst>
                </a:gridCol>
              </a:tblGrid>
              <a:tr h="3545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기안자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1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기안자</a:t>
                      </a:r>
                      <a:endParaRPr kumimoji="0" lang="ko-KR" altLang="en-US" sz="800" b="0" i="1" u="sng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기안일자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1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기안일자</a:t>
                      </a:r>
                      <a:endParaRPr kumimoji="0" lang="ko-KR" altLang="en-US" sz="800" b="0" i="1" u="sng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385041"/>
                  </a:ext>
                </a:extLst>
              </a:tr>
              <a:tr h="3545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기안부서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1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기안부서</a:t>
                      </a:r>
                      <a:endParaRPr kumimoji="0" lang="ko-KR" altLang="en-US" sz="800" b="0" i="1" u="sng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문서번호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1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문서번호</a:t>
                      </a:r>
                      <a:endParaRPr kumimoji="0" lang="ko-KR" altLang="en-US" sz="800" b="0" i="1" u="sng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306640"/>
                  </a:ext>
                </a:extLst>
              </a:tr>
              <a:tr h="3545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비고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1" u="sng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1" u="sng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795537"/>
                  </a:ext>
                </a:extLst>
              </a:tr>
              <a:tr h="28302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내용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1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본문</a:t>
                      </a:r>
                      <a:endParaRPr kumimoji="0" lang="ko-KR" altLang="en-US" sz="800" b="0" i="1" u="sng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1" u="sng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636479"/>
                  </a:ext>
                </a:extLst>
              </a:tr>
            </a:tbl>
          </a:graphicData>
        </a:graphic>
      </p:graphicFrame>
      <p:graphicFrame>
        <p:nvGraphicFramePr>
          <p:cNvPr id="160" name="표 1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167093"/>
              </p:ext>
            </p:extLst>
          </p:nvPr>
        </p:nvGraphicFramePr>
        <p:xfrm>
          <a:off x="3752420" y="2132856"/>
          <a:ext cx="2476668" cy="962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348">
                  <a:extLst>
                    <a:ext uri="{9D8B030D-6E8A-4147-A177-3AD203B41FA5}">
                      <a16:colId xmlns:a16="http://schemas.microsoft.com/office/drawing/2014/main" val="3789796816"/>
                    </a:ext>
                  </a:extLst>
                </a:gridCol>
                <a:gridCol w="740440">
                  <a:extLst>
                    <a:ext uri="{9D8B030D-6E8A-4147-A177-3AD203B41FA5}">
                      <a16:colId xmlns:a16="http://schemas.microsoft.com/office/drawing/2014/main" val="1655089939"/>
                    </a:ext>
                  </a:extLst>
                </a:gridCol>
                <a:gridCol w="740440">
                  <a:extLst>
                    <a:ext uri="{9D8B030D-6E8A-4147-A177-3AD203B41FA5}">
                      <a16:colId xmlns:a16="http://schemas.microsoft.com/office/drawing/2014/main" val="2121803277"/>
                    </a:ext>
                  </a:extLst>
                </a:gridCol>
                <a:gridCol w="740440">
                  <a:extLst>
                    <a:ext uri="{9D8B030D-6E8A-4147-A177-3AD203B41FA5}">
                      <a16:colId xmlns:a16="http://schemas.microsoft.com/office/drawing/2014/main" val="2413460017"/>
                    </a:ext>
                  </a:extLst>
                </a:gridCol>
              </a:tblGrid>
              <a:tr h="1706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결</a:t>
                      </a:r>
                      <a:endParaRPr kumimoji="0" lang="en-US" altLang="ko-KR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재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기안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합의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결재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385041"/>
                  </a:ext>
                </a:extLst>
              </a:tr>
              <a:tr h="749336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1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기안자</a:t>
                      </a:r>
                      <a:endParaRPr kumimoji="0" lang="ko-KR" altLang="en-US" sz="800" b="0" i="1" u="sng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1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합의자</a:t>
                      </a:r>
                      <a:endParaRPr kumimoji="0" lang="ko-KR" altLang="en-US" sz="800" b="0" i="1" u="sng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1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결재자</a:t>
                      </a:r>
                      <a:endParaRPr kumimoji="0" lang="ko-KR" altLang="en-US" sz="800" b="0" i="1" u="sng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306640"/>
                  </a:ext>
                </a:extLst>
              </a:tr>
            </a:tbl>
          </a:graphicData>
        </a:graphic>
      </p:graphicFrame>
      <p:sp>
        <p:nvSpPr>
          <p:cNvPr id="161" name="Modal Dialog Overlay"/>
          <p:cNvSpPr>
            <a:spLocks/>
          </p:cNvSpPr>
          <p:nvPr/>
        </p:nvSpPr>
        <p:spPr bwMode="auto">
          <a:xfrm>
            <a:off x="2009689" y="3982481"/>
            <a:ext cx="4152985" cy="191715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i="1" smtClean="0">
                <a:solidFill>
                  <a:schemeClr val="bg1">
                    <a:lumMod val="65000"/>
                  </a:schemeClr>
                </a:solidFill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rPr>
              <a:t>텍스트</a:t>
            </a:r>
            <a:endParaRPr lang="en-US" sz="800" i="1" dirty="0">
              <a:solidFill>
                <a:schemeClr val="bg1">
                  <a:lumMod val="65000"/>
                </a:schemeClr>
              </a:solidFill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1260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서식 편집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0222328" y="308595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BA1.2.1.3</a:t>
            </a:r>
            <a:endParaRPr lang="ko-KR" altLang="en-US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aphicFrame>
        <p:nvGraphicFramePr>
          <p:cNvPr id="88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969286"/>
              </p:ext>
            </p:extLst>
          </p:nvPr>
        </p:nvGraphicFramePr>
        <p:xfrm>
          <a:off x="9290533" y="786383"/>
          <a:ext cx="2835141" cy="4390989"/>
        </p:xfrm>
        <a:graphic>
          <a:graphicData uri="http://schemas.openxmlformats.org/drawingml/2006/table">
            <a:tbl>
              <a:tblPr/>
              <a:tblGrid>
                <a:gridCol w="333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1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73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DESCRIPTION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Local PC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에 저장된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html, mht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파일을 불러오기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작성중인 서식이 있을 경우 확인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alert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출력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서식을 불러올 경우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작성하셨던 정보들은 모두 삭제됩니다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.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불러오시겠습니까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?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확인 취소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확인 클릭시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해당 서식 파일 및 템플릿으로 업데이트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2736587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2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템플릿 선택 팝업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(</a:t>
                      </a:r>
                      <a:r>
                        <a:rPr lang="en-US" altLang="ko-KR" sz="8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BA1.2.1.2.1)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 출력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3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As-is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기준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형식 지정 팝업내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dropbox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로 출력되는 정보를 펼침형태로 제공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291284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3-1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각 지정 항목을 그룹핑화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기준은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as-is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와 동일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영익 클릭시 해당 버튼들이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3-2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영역에 출력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924809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3-2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해당 버튼 클릭시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edit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내 해당 형식 적용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/>
                      </a:r>
                      <a:b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</a:b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로직은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as-is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동일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각 항목별 버튼 세부 항목은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23p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참고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4395470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4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Edit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내 삭제될 항목 지정 후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삭제 버튼 클릭시 해당 형식 삭제 처리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252802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5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클릭시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현 편집기내 수정된 정보가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임시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)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반영된 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서식 문서 출력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8881559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6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클릭시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,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 취소 확인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alert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출력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수정하신 정보를 반영하지 않겠습니까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?</a:t>
                      </a:r>
                      <a:b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</a:b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확인 취소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확인 클릭시 수정 정보 리셋 처리 후 팝업 종료</a:t>
                      </a: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932672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7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클릭시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저장 완료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alert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출력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저장이 완료되었습니다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.</a:t>
                      </a: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9850632"/>
                  </a:ext>
                </a:extLst>
              </a:tr>
            </a:tbl>
          </a:graphicData>
        </a:graphic>
      </p:graphicFrame>
      <p:sp>
        <p:nvSpPr>
          <p:cNvPr id="89" name="TextBox 88"/>
          <p:cNvSpPr txBox="1"/>
          <p:nvPr/>
        </p:nvSpPr>
        <p:spPr>
          <a:xfrm>
            <a:off x="5451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결재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서식 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서식 관리 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서식 정보 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서식 편집</a:t>
            </a:r>
            <a:endParaRPr lang="ko-KR" altLang="en-US" sz="8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510561" y="1186396"/>
            <a:ext cx="2321743" cy="283905"/>
            <a:chOff x="6510561" y="1186396"/>
            <a:chExt cx="2321743" cy="283905"/>
          </a:xfrm>
        </p:grpSpPr>
        <p:sp>
          <p:nvSpPr>
            <p:cNvPr id="44" name="TextBox 43"/>
            <p:cNvSpPr txBox="1"/>
            <p:nvPr/>
          </p:nvSpPr>
          <p:spPr>
            <a:xfrm>
              <a:off x="6510561" y="1186396"/>
              <a:ext cx="914400" cy="283905"/>
            </a:xfrm>
            <a:prstGeom prst="rect">
              <a:avLst/>
            </a:prstGeom>
            <a:noFill/>
          </p:spPr>
          <p:txBody>
            <a:bodyPr wrap="none" lIns="72000" rIns="72000" rtlCol="0" anchor="ctr">
              <a:noAutofit/>
            </a:bodyPr>
            <a:lstStyle/>
            <a:p>
              <a:r>
                <a:rPr lang="ko-KR" altLang="en-US" sz="9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서식 불러오기</a:t>
              </a:r>
            </a:p>
          </p:txBody>
        </p:sp>
        <p:cxnSp>
          <p:nvCxnSpPr>
            <p:cNvPr id="54" name="직선 연결선 53"/>
            <p:cNvCxnSpPr/>
            <p:nvPr/>
          </p:nvCxnSpPr>
          <p:spPr>
            <a:xfrm>
              <a:off x="6590538" y="1446684"/>
              <a:ext cx="2241766" cy="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/>
          <p:cNvGrpSpPr/>
          <p:nvPr/>
        </p:nvGrpSpPr>
        <p:grpSpPr>
          <a:xfrm>
            <a:off x="6510561" y="2341526"/>
            <a:ext cx="2321743" cy="283905"/>
            <a:chOff x="6510561" y="2015071"/>
            <a:chExt cx="2321743" cy="283905"/>
          </a:xfrm>
        </p:grpSpPr>
        <p:sp>
          <p:nvSpPr>
            <p:cNvPr id="121" name="TextBox 120"/>
            <p:cNvSpPr txBox="1"/>
            <p:nvPr/>
          </p:nvSpPr>
          <p:spPr>
            <a:xfrm>
              <a:off x="6510561" y="2015071"/>
              <a:ext cx="914400" cy="283905"/>
            </a:xfrm>
            <a:prstGeom prst="rect">
              <a:avLst/>
            </a:prstGeom>
            <a:noFill/>
          </p:spPr>
          <p:txBody>
            <a:bodyPr wrap="none" lIns="72000" rIns="72000" rtlCol="0" anchor="ctr">
              <a:noAutofit/>
            </a:bodyPr>
            <a:lstStyle/>
            <a:p>
              <a:r>
                <a:rPr lang="ko-KR" altLang="en-US" sz="9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형식 지정</a:t>
              </a:r>
            </a:p>
          </p:txBody>
        </p:sp>
        <p:cxnSp>
          <p:nvCxnSpPr>
            <p:cNvPr id="75" name="직선 연결선 74"/>
            <p:cNvCxnSpPr/>
            <p:nvPr/>
          </p:nvCxnSpPr>
          <p:spPr>
            <a:xfrm>
              <a:off x="6590538" y="2275359"/>
              <a:ext cx="2241766" cy="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6" name="표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662960"/>
              </p:ext>
            </p:extLst>
          </p:nvPr>
        </p:nvGraphicFramePr>
        <p:xfrm>
          <a:off x="6590538" y="2675335"/>
          <a:ext cx="2237457" cy="565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819">
                  <a:extLst>
                    <a:ext uri="{9D8B030D-6E8A-4147-A177-3AD203B41FA5}">
                      <a16:colId xmlns:a16="http://schemas.microsoft.com/office/drawing/2014/main" val="3789796816"/>
                    </a:ext>
                  </a:extLst>
                </a:gridCol>
                <a:gridCol w="745819">
                  <a:extLst>
                    <a:ext uri="{9D8B030D-6E8A-4147-A177-3AD203B41FA5}">
                      <a16:colId xmlns:a16="http://schemas.microsoft.com/office/drawing/2014/main" val="1655089939"/>
                    </a:ext>
                  </a:extLst>
                </a:gridCol>
                <a:gridCol w="745819">
                  <a:extLst>
                    <a:ext uri="{9D8B030D-6E8A-4147-A177-3AD203B41FA5}">
                      <a16:colId xmlns:a16="http://schemas.microsoft.com/office/drawing/2014/main" val="3214554741"/>
                    </a:ext>
                  </a:extLst>
                </a:gridCol>
              </a:tblGrid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결재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발수신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흐름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385041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기안자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관인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306640"/>
                  </a:ext>
                </a:extLst>
              </a:tr>
            </a:tbl>
          </a:graphicData>
        </a:graphic>
      </p:graphicFrame>
      <p:sp>
        <p:nvSpPr>
          <p:cNvPr id="74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4"/>
            </p:custDataLst>
          </p:nvPr>
        </p:nvSpPr>
        <p:spPr>
          <a:xfrm>
            <a:off x="6590538" y="2675335"/>
            <a:ext cx="2241766" cy="56505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/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78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5"/>
            </p:custDataLst>
          </p:nvPr>
        </p:nvSpPr>
        <p:spPr>
          <a:xfrm>
            <a:off x="6590538" y="3239244"/>
            <a:ext cx="2241766" cy="20593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/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657214" y="3311996"/>
            <a:ext cx="2105786" cy="205333"/>
            <a:chOff x="6704839" y="3004592"/>
            <a:chExt cx="1915286" cy="195808"/>
          </a:xfrm>
        </p:grpSpPr>
        <p:sp>
          <p:nvSpPr>
            <p:cNvPr id="79" name="모서리가 둥근 직사각형 78"/>
            <p:cNvSpPr/>
            <p:nvPr/>
          </p:nvSpPr>
          <p:spPr>
            <a:xfrm>
              <a:off x="6704839" y="3004592"/>
              <a:ext cx="553211" cy="195808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결재제목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0" name="모서리가 둥근 직사각형 79"/>
            <p:cNvSpPr/>
            <p:nvPr/>
          </p:nvSpPr>
          <p:spPr>
            <a:xfrm>
              <a:off x="7385876" y="3004592"/>
              <a:ext cx="553211" cy="195808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보존년한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1" name="모서리가 둥근 직사각형 80"/>
            <p:cNvSpPr/>
            <p:nvPr/>
          </p:nvSpPr>
          <p:spPr>
            <a:xfrm>
              <a:off x="8066914" y="3004592"/>
              <a:ext cx="553211" cy="195808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문서번호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6657214" y="3635846"/>
            <a:ext cx="2105786" cy="205333"/>
            <a:chOff x="6704839" y="3004592"/>
            <a:chExt cx="1915286" cy="195808"/>
          </a:xfrm>
        </p:grpSpPr>
        <p:sp>
          <p:nvSpPr>
            <p:cNvPr id="84" name="모서리가 둥근 직사각형 83"/>
            <p:cNvSpPr/>
            <p:nvPr/>
          </p:nvSpPr>
          <p:spPr>
            <a:xfrm>
              <a:off x="6704839" y="3004592"/>
              <a:ext cx="553211" cy="195808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고정수신처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5" name="모서리가 둥근 직사각형 84"/>
            <p:cNvSpPr/>
            <p:nvPr/>
          </p:nvSpPr>
          <p:spPr>
            <a:xfrm>
              <a:off x="7385876" y="3004592"/>
              <a:ext cx="553211" cy="195808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공개여부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6" name="모서리가 둥근 직사각형 85"/>
            <p:cNvSpPr/>
            <p:nvPr/>
          </p:nvSpPr>
          <p:spPr>
            <a:xfrm>
              <a:off x="8066914" y="3004592"/>
              <a:ext cx="553211" cy="195808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기안일자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6657214" y="3959696"/>
            <a:ext cx="2105786" cy="205333"/>
            <a:chOff x="6704839" y="3004592"/>
            <a:chExt cx="1915286" cy="195808"/>
          </a:xfrm>
        </p:grpSpPr>
        <p:sp>
          <p:nvSpPr>
            <p:cNvPr id="107" name="모서리가 둥근 직사각형 106"/>
            <p:cNvSpPr/>
            <p:nvPr/>
          </p:nvSpPr>
          <p:spPr>
            <a:xfrm>
              <a:off x="6704839" y="3004592"/>
              <a:ext cx="553211" cy="195808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결재완료일자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8" name="모서리가 둥근 직사각형 107"/>
            <p:cNvSpPr/>
            <p:nvPr/>
          </p:nvSpPr>
          <p:spPr>
            <a:xfrm>
              <a:off x="7385876" y="3004592"/>
              <a:ext cx="553211" cy="195808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전결근거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9" name="모서리가 둥근 직사각형 108"/>
            <p:cNvSpPr/>
            <p:nvPr/>
          </p:nvSpPr>
          <p:spPr>
            <a:xfrm>
              <a:off x="8066914" y="3004592"/>
              <a:ext cx="553211" cy="195808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과제카드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11" name="모서리가 둥근 직사각형 110"/>
          <p:cNvSpPr/>
          <p:nvPr/>
        </p:nvSpPr>
        <p:spPr>
          <a:xfrm>
            <a:off x="6657214" y="4283546"/>
            <a:ext cx="608235" cy="205333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방침번호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4" name="그룹 113"/>
          <p:cNvGrpSpPr/>
          <p:nvPr/>
        </p:nvGrpSpPr>
        <p:grpSpPr>
          <a:xfrm>
            <a:off x="8683054" y="3349896"/>
            <a:ext cx="58192" cy="1839602"/>
            <a:chOff x="2238375" y="1813543"/>
            <a:chExt cx="58192" cy="3943350"/>
          </a:xfrm>
        </p:grpSpPr>
        <p:sp>
          <p:nvSpPr>
            <p:cNvPr id="115" name="모서리가 둥근 직사각형 114"/>
            <p:cNvSpPr/>
            <p:nvPr/>
          </p:nvSpPr>
          <p:spPr>
            <a:xfrm>
              <a:off x="2238375" y="1813543"/>
              <a:ext cx="58192" cy="394335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12000"/>
              </a:schemeClr>
            </a:solidFill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16" name="모서리가 둥근 직사각형 115"/>
            <p:cNvSpPr/>
            <p:nvPr/>
          </p:nvSpPr>
          <p:spPr>
            <a:xfrm>
              <a:off x="2238375" y="2925825"/>
              <a:ext cx="58192" cy="202358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37000"/>
              </a:schemeClr>
            </a:solidFill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23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6"/>
            </p:custDataLst>
          </p:nvPr>
        </p:nvSpPr>
        <p:spPr>
          <a:xfrm>
            <a:off x="7524506" y="2339160"/>
            <a:ext cx="929079" cy="26702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800" smtClean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입력</a:t>
            </a:r>
            <a:endParaRPr lang="en-US" sz="800" dirty="0">
              <a:solidFill>
                <a:schemeClr val="bg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124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7"/>
            </p:custDataLst>
          </p:nvPr>
        </p:nvSpPr>
        <p:spPr>
          <a:xfrm>
            <a:off x="6595681" y="2339160"/>
            <a:ext cx="929079" cy="267021"/>
          </a:xfrm>
          <a:prstGeom prst="rect">
            <a:avLst/>
          </a:prstGeom>
          <a:solidFill>
            <a:srgbClr val="FFFFFF"/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8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선택</a:t>
            </a:r>
            <a:endParaRPr lang="en-US" sz="8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grpSp>
        <p:nvGrpSpPr>
          <p:cNvPr id="129" name="그룹 128"/>
          <p:cNvGrpSpPr/>
          <p:nvPr/>
        </p:nvGrpSpPr>
        <p:grpSpPr>
          <a:xfrm>
            <a:off x="6510561" y="1988840"/>
            <a:ext cx="2321743" cy="283905"/>
            <a:chOff x="6510561" y="1186396"/>
            <a:chExt cx="2321743" cy="283905"/>
          </a:xfrm>
        </p:grpSpPr>
        <p:sp>
          <p:nvSpPr>
            <p:cNvPr id="131" name="TextBox 130"/>
            <p:cNvSpPr txBox="1"/>
            <p:nvPr/>
          </p:nvSpPr>
          <p:spPr>
            <a:xfrm>
              <a:off x="6510561" y="1186396"/>
              <a:ext cx="914400" cy="283905"/>
            </a:xfrm>
            <a:prstGeom prst="rect">
              <a:avLst/>
            </a:prstGeom>
            <a:noFill/>
          </p:spPr>
          <p:txBody>
            <a:bodyPr wrap="none" lIns="72000" rIns="72000" rtlCol="0" anchor="ctr">
              <a:noAutofit/>
            </a:bodyPr>
            <a:lstStyle/>
            <a:p>
              <a:r>
                <a:rPr lang="ko-KR" altLang="en-US" sz="9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서식 항목 추가</a:t>
              </a:r>
            </a:p>
          </p:txBody>
        </p:sp>
        <p:cxnSp>
          <p:nvCxnSpPr>
            <p:cNvPr id="132" name="직선 연결선 131"/>
            <p:cNvCxnSpPr/>
            <p:nvPr/>
          </p:nvCxnSpPr>
          <p:spPr>
            <a:xfrm>
              <a:off x="6590538" y="1446684"/>
              <a:ext cx="2241766" cy="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8"/>
            </p:custDataLst>
          </p:nvPr>
        </p:nvSpPr>
        <p:spPr>
          <a:xfrm>
            <a:off x="6514338" y="5747763"/>
            <a:ext cx="2420112" cy="46916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서식내 삭제하실 형식을 선택하신 후 삭제 버튼을 </a:t>
            </a:r>
            <a:endParaRPr lang="en-US" altLang="ko-KR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눌러주세요</a:t>
            </a:r>
            <a:r>
              <a:rPr lang="en-US" altLang="ko-KR" sz="8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  <a:endParaRPr lang="ko-KR" altLang="en-US" sz="8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135" name="그룹 134"/>
          <p:cNvGrpSpPr/>
          <p:nvPr/>
        </p:nvGrpSpPr>
        <p:grpSpPr>
          <a:xfrm>
            <a:off x="7165404" y="5999891"/>
            <a:ext cx="701384" cy="193337"/>
            <a:chOff x="8061616" y="5315912"/>
            <a:chExt cx="701384" cy="193337"/>
          </a:xfrm>
        </p:grpSpPr>
        <p:sp>
          <p:nvSpPr>
            <p:cNvPr id="136" name="모서리가 둥근 직사각형 135"/>
            <p:cNvSpPr/>
            <p:nvPr/>
          </p:nvSpPr>
          <p:spPr>
            <a:xfrm>
              <a:off x="8061616" y="5315912"/>
              <a:ext cx="701384" cy="193337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ea typeface="나눔고딕" pitchFamily="50" charset="-127"/>
                </a:rPr>
                <a:t>   삭제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37" name="Close Button" descr="&lt;SmartSettings&gt;&lt;SmartResize anchorLeft=&quot;None&quot; anchorTop=&quot;Absolute&quot; anchorRight=&quot;Absolute&quot; anchorBottom=&quot;None&quot; /&gt;&lt;/SmartSettings&gt;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8236334" y="5370360"/>
              <a:ext cx="76405" cy="7965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38" name="그룹 137"/>
          <p:cNvGrpSpPr/>
          <p:nvPr/>
        </p:nvGrpSpPr>
        <p:grpSpPr>
          <a:xfrm>
            <a:off x="6510561" y="5460042"/>
            <a:ext cx="2321743" cy="283905"/>
            <a:chOff x="6510561" y="1186396"/>
            <a:chExt cx="2321743" cy="283905"/>
          </a:xfrm>
        </p:grpSpPr>
        <p:sp>
          <p:nvSpPr>
            <p:cNvPr id="139" name="TextBox 138"/>
            <p:cNvSpPr txBox="1"/>
            <p:nvPr/>
          </p:nvSpPr>
          <p:spPr>
            <a:xfrm>
              <a:off x="6510561" y="1186396"/>
              <a:ext cx="914400" cy="283905"/>
            </a:xfrm>
            <a:prstGeom prst="rect">
              <a:avLst/>
            </a:prstGeom>
            <a:noFill/>
          </p:spPr>
          <p:txBody>
            <a:bodyPr wrap="none" lIns="72000" rIns="72000" rtlCol="0" anchor="ctr">
              <a:noAutofit/>
            </a:bodyPr>
            <a:lstStyle/>
            <a:p>
              <a:r>
                <a:rPr lang="ko-KR" altLang="en-US" sz="9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서식 항목 삭제</a:t>
              </a:r>
            </a:p>
          </p:txBody>
        </p:sp>
        <p:cxnSp>
          <p:nvCxnSpPr>
            <p:cNvPr id="140" name="직선 연결선 139"/>
            <p:cNvCxnSpPr/>
            <p:nvPr/>
          </p:nvCxnSpPr>
          <p:spPr>
            <a:xfrm>
              <a:off x="6590538" y="1446684"/>
              <a:ext cx="2241766" cy="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>
            <a:off x="2738923" y="7401566"/>
            <a:ext cx="3738768" cy="277391"/>
            <a:chOff x="2738923" y="6719304"/>
            <a:chExt cx="3738768" cy="277391"/>
          </a:xfrm>
        </p:grpSpPr>
        <p:grpSp>
          <p:nvGrpSpPr>
            <p:cNvPr id="142" name="그룹 141"/>
            <p:cNvGrpSpPr/>
            <p:nvPr/>
          </p:nvGrpSpPr>
          <p:grpSpPr>
            <a:xfrm>
              <a:off x="2738923" y="6719304"/>
              <a:ext cx="3738768" cy="277391"/>
              <a:chOff x="3339700" y="4697684"/>
              <a:chExt cx="3738768" cy="277391"/>
            </a:xfrm>
          </p:grpSpPr>
          <p:sp>
            <p:nvSpPr>
              <p:cNvPr id="143" name="모서리가 둥근 직사각형 142"/>
              <p:cNvSpPr/>
              <p:nvPr/>
            </p:nvSpPr>
            <p:spPr>
              <a:xfrm>
                <a:off x="5951984" y="4697684"/>
                <a:ext cx="1126484" cy="277391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127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</p:spPr>
            <p:txBody>
              <a:bodyPr wrap="none" lIns="36000" tIns="36000" rIns="36000" bIns="36000" rtlCol="0" anchor="ctr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ko-KR" altLang="en-US" sz="900" smtClean="0">
                    <a:solidFill>
                      <a:schemeClr val="bg1"/>
                    </a:solidFill>
                    <a:latin typeface="+mj-ea"/>
                    <a:ea typeface="+mj-ea"/>
                  </a:rPr>
                  <a:t>저장</a:t>
                </a:r>
                <a:endParaRPr lang="ko-KR" altLang="en-US" sz="9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44" name="모서리가 둥근 직사각형 143"/>
              <p:cNvSpPr/>
              <p:nvPr/>
            </p:nvSpPr>
            <p:spPr>
              <a:xfrm>
                <a:off x="4645842" y="4697684"/>
                <a:ext cx="1126484" cy="277391"/>
              </a:xfrm>
              <a:prstGeom prst="round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ffectLst>
                <a:outerShdw blurRad="127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</p:spPr>
            <p:txBody>
              <a:bodyPr wrap="none" lIns="36000" tIns="36000" rIns="36000" bIns="36000" rtlCol="0" anchor="ctr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ko-KR" altLang="en-US" sz="9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ea typeface="나눔고딕" pitchFamily="50" charset="-127"/>
                  </a:rPr>
                  <a:t>취소</a:t>
                </a:r>
                <a:endPara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45" name="모서리가 둥근 직사각형 144"/>
              <p:cNvSpPr/>
              <p:nvPr/>
            </p:nvSpPr>
            <p:spPr>
              <a:xfrm>
                <a:off x="3339700" y="4697684"/>
                <a:ext cx="1126484" cy="277391"/>
              </a:xfrm>
              <a:prstGeom prst="round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ffectLst>
                <a:outerShdw blurRad="127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</p:spPr>
            <p:txBody>
              <a:bodyPr wrap="none" lIns="36000" tIns="36000" rIns="36000" bIns="36000" rtlCol="0" anchor="ctr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ko-KR" altLang="en-US" sz="9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ea typeface="나눔고딕" pitchFamily="50" charset="-127"/>
                  </a:rPr>
                  <a:t>  미리보기</a:t>
                </a:r>
                <a:endPara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pic>
          <p:nvPicPr>
            <p:cNvPr id="147" name="그림 146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3929" y="6803452"/>
              <a:ext cx="125049" cy="125049"/>
            </a:xfrm>
            <a:prstGeom prst="rect">
              <a:avLst/>
            </a:prstGeom>
          </p:spPr>
        </p:pic>
      </p:grpSp>
      <p:sp>
        <p:nvSpPr>
          <p:cNvPr id="67" name="타원 66"/>
          <p:cNvSpPr/>
          <p:nvPr/>
        </p:nvSpPr>
        <p:spPr>
          <a:xfrm>
            <a:off x="6552110" y="1472620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7710350" y="1472620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6529250" y="1916832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3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6529250" y="2601708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3-1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638925" y="3291263"/>
            <a:ext cx="2133600" cy="1676400"/>
          </a:xfrm>
          <a:prstGeom prst="roundRect">
            <a:avLst>
              <a:gd name="adj" fmla="val 3599"/>
            </a:avLst>
          </a:prstGeom>
          <a:noFill/>
          <a:ln>
            <a:solidFill>
              <a:srgbClr val="FF0000"/>
            </a:solidFill>
            <a:prstDash val="dash"/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8291375" y="4687683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3-2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6529250" y="5373216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4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2671625" y="7317432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5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3986075" y="7317432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6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5300525" y="7317432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7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146" name="그룹 145"/>
          <p:cNvGrpSpPr/>
          <p:nvPr/>
        </p:nvGrpSpPr>
        <p:grpSpPr>
          <a:xfrm>
            <a:off x="6588369" y="6672259"/>
            <a:ext cx="2080724" cy="804635"/>
            <a:chOff x="3871260" y="5687474"/>
            <a:chExt cx="2080724" cy="804635"/>
          </a:xfrm>
        </p:grpSpPr>
        <p:pic>
          <p:nvPicPr>
            <p:cNvPr id="148" name="그림 147"/>
            <p:cNvPicPr>
              <a:picLocks noChangeAspect="1"/>
            </p:cNvPicPr>
            <p:nvPr/>
          </p:nvPicPr>
          <p:blipFill rotWithShape="1">
            <a:blip r:embed="rId16"/>
            <a:srcRect r="45342" b="27154"/>
            <a:stretch/>
          </p:blipFill>
          <p:spPr>
            <a:xfrm>
              <a:off x="4000824" y="5687474"/>
              <a:ext cx="754890" cy="645287"/>
            </a:xfrm>
            <a:prstGeom prst="rect">
              <a:avLst/>
            </a:prstGeom>
          </p:spPr>
        </p:pic>
        <p:pic>
          <p:nvPicPr>
            <p:cNvPr id="149" name="그림 148"/>
            <p:cNvPicPr>
              <a:picLocks noChangeAspect="1"/>
            </p:cNvPicPr>
            <p:nvPr/>
          </p:nvPicPr>
          <p:blipFill rotWithShape="1">
            <a:blip r:embed="rId16"/>
            <a:srcRect l="54826" b="27154"/>
            <a:stretch/>
          </p:blipFill>
          <p:spPr>
            <a:xfrm>
              <a:off x="5328079" y="5687474"/>
              <a:ext cx="623905" cy="645287"/>
            </a:xfrm>
            <a:prstGeom prst="rect">
              <a:avLst/>
            </a:prstGeom>
          </p:spPr>
        </p:pic>
        <p:sp>
          <p:nvSpPr>
            <p:cNvPr id="150" name="타원 149"/>
            <p:cNvSpPr/>
            <p:nvPr/>
          </p:nvSpPr>
          <p:spPr>
            <a:xfrm>
              <a:off x="3871260" y="5770881"/>
              <a:ext cx="132600" cy="132850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144000" tIns="36000" rIns="36000" bIns="36000" rtlCol="0" anchor="ctr">
              <a:noAutofit/>
            </a:bodyPr>
            <a:lstStyle/>
            <a:p>
              <a:pPr algn="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51" name="타원 150"/>
            <p:cNvSpPr/>
            <p:nvPr/>
          </p:nvSpPr>
          <p:spPr>
            <a:xfrm>
              <a:off x="5127228" y="5770881"/>
              <a:ext cx="132600" cy="132850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144000" tIns="36000" rIns="36000" bIns="36000" rtlCol="0" anchor="ctr">
              <a:noAutofit/>
            </a:bodyPr>
            <a:lstStyle/>
            <a:p>
              <a:pPr algn="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157637" y="6331672"/>
              <a:ext cx="470418" cy="160437"/>
            </a:xfrm>
            <a:prstGeom prst="rect">
              <a:avLst/>
            </a:prstGeom>
            <a:noFill/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기본형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397074" y="6331672"/>
              <a:ext cx="470418" cy="160437"/>
            </a:xfrm>
            <a:prstGeom prst="rect">
              <a:avLst/>
            </a:prstGeom>
            <a:noFill/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간편형</a:t>
              </a:r>
            </a:p>
          </p:txBody>
        </p:sp>
        <p:sp>
          <p:nvSpPr>
            <p:cNvPr id="154" name="자유형 153"/>
            <p:cNvSpPr/>
            <p:nvPr/>
          </p:nvSpPr>
          <p:spPr>
            <a:xfrm>
              <a:off x="3887227" y="5771457"/>
              <a:ext cx="123825" cy="100482"/>
            </a:xfrm>
            <a:custGeom>
              <a:avLst/>
              <a:gdLst>
                <a:gd name="connsiteX0" fmla="*/ 0 w 190500"/>
                <a:gd name="connsiteY0" fmla="*/ 95250 h 209550"/>
                <a:gd name="connsiteX1" fmla="*/ 76200 w 190500"/>
                <a:gd name="connsiteY1" fmla="*/ 209550 h 209550"/>
                <a:gd name="connsiteX2" fmla="*/ 190500 w 190500"/>
                <a:gd name="connsiteY2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0" h="209550">
                  <a:moveTo>
                    <a:pt x="0" y="95250"/>
                  </a:moveTo>
                  <a:lnTo>
                    <a:pt x="76200" y="209550"/>
                  </a:lnTo>
                  <a:lnTo>
                    <a:pt x="190500" y="0"/>
                  </a:lnTo>
                </a:path>
              </a:pathLst>
            </a:cu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5" name="그룹 154"/>
          <p:cNvGrpSpPr/>
          <p:nvPr/>
        </p:nvGrpSpPr>
        <p:grpSpPr>
          <a:xfrm>
            <a:off x="6510561" y="6360461"/>
            <a:ext cx="2321743" cy="283905"/>
            <a:chOff x="6510561" y="1186396"/>
            <a:chExt cx="2321743" cy="283905"/>
          </a:xfrm>
        </p:grpSpPr>
        <p:sp>
          <p:nvSpPr>
            <p:cNvPr id="156" name="TextBox 155"/>
            <p:cNvSpPr txBox="1"/>
            <p:nvPr/>
          </p:nvSpPr>
          <p:spPr>
            <a:xfrm>
              <a:off x="6510561" y="1186396"/>
              <a:ext cx="914400" cy="283905"/>
            </a:xfrm>
            <a:prstGeom prst="rect">
              <a:avLst/>
            </a:prstGeom>
            <a:noFill/>
          </p:spPr>
          <p:txBody>
            <a:bodyPr wrap="none" lIns="72000" rIns="72000" rtlCol="0" anchor="ctr">
              <a:noAutofit/>
            </a:bodyPr>
            <a:lstStyle/>
            <a:p>
              <a:r>
                <a:rPr lang="ko-KR" altLang="en-US" sz="9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레이아웃 선택</a:t>
              </a:r>
            </a:p>
          </p:txBody>
        </p:sp>
        <p:cxnSp>
          <p:nvCxnSpPr>
            <p:cNvPr id="157" name="직선 연결선 156"/>
            <p:cNvCxnSpPr/>
            <p:nvPr/>
          </p:nvCxnSpPr>
          <p:spPr>
            <a:xfrm>
              <a:off x="6590538" y="1446684"/>
              <a:ext cx="2241766" cy="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735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Window Background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1"/>
            </p:custDataLst>
          </p:nvPr>
        </p:nvSpPr>
        <p:spPr>
          <a:xfrm>
            <a:off x="51129" y="343699"/>
            <a:ext cx="9102396" cy="6901725"/>
          </a:xfrm>
          <a:prstGeom prst="rect">
            <a:avLst/>
          </a:prstGeom>
          <a:solidFill>
            <a:srgbClr val="FFFFFF"/>
          </a:solidFill>
          <a:ln w="63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864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Title Bar" descr="&lt;SmartSettings&gt;&lt;SmartResize anchorLeft=&quot;Absolute&quot; anchorTop=&quot;Absolute&quot; anchorRight=&quot;Absolute&quot; anchorBottom=&quot;None&quot; /&gt;&lt;/SmartSettings&gt;"/>
          <p:cNvSpPr/>
          <p:nvPr>
            <p:custDataLst>
              <p:tags r:id="rId2"/>
            </p:custDataLst>
          </p:nvPr>
        </p:nvSpPr>
        <p:spPr>
          <a:xfrm>
            <a:off x="1487599" y="353224"/>
            <a:ext cx="7665925" cy="221456"/>
          </a:xfrm>
          <a:prstGeom prst="rect">
            <a:avLst/>
          </a:prstGeom>
          <a:solidFill>
            <a:srgbClr val="C2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69391" y="727482"/>
            <a:ext cx="661742" cy="195956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서식 편집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310261" y="1052736"/>
            <a:ext cx="8418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/>
          <p:cNvGrpSpPr/>
          <p:nvPr/>
        </p:nvGrpSpPr>
        <p:grpSpPr>
          <a:xfrm>
            <a:off x="2738923" y="6719304"/>
            <a:ext cx="3738768" cy="277391"/>
            <a:chOff x="2738923" y="6719304"/>
            <a:chExt cx="3738768" cy="277391"/>
          </a:xfrm>
        </p:grpSpPr>
        <p:grpSp>
          <p:nvGrpSpPr>
            <p:cNvPr id="48" name="그룹 47"/>
            <p:cNvGrpSpPr/>
            <p:nvPr/>
          </p:nvGrpSpPr>
          <p:grpSpPr>
            <a:xfrm>
              <a:off x="2738923" y="6719304"/>
              <a:ext cx="3738768" cy="277391"/>
              <a:chOff x="3339700" y="4697684"/>
              <a:chExt cx="3738768" cy="277391"/>
            </a:xfrm>
          </p:grpSpPr>
          <p:sp>
            <p:nvSpPr>
              <p:cNvPr id="50" name="모서리가 둥근 직사각형 49"/>
              <p:cNvSpPr/>
              <p:nvPr/>
            </p:nvSpPr>
            <p:spPr>
              <a:xfrm>
                <a:off x="5951984" y="4697684"/>
                <a:ext cx="1126484" cy="277391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127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</p:spPr>
            <p:txBody>
              <a:bodyPr wrap="none" lIns="36000" tIns="36000" rIns="36000" bIns="36000" rtlCol="0" anchor="ctr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ko-KR" altLang="en-US" sz="900" smtClean="0">
                    <a:solidFill>
                      <a:schemeClr val="bg1"/>
                    </a:solidFill>
                    <a:latin typeface="+mj-ea"/>
                    <a:ea typeface="+mj-ea"/>
                  </a:rPr>
                  <a:t>저장</a:t>
                </a:r>
                <a:endParaRPr lang="ko-KR" altLang="en-US" sz="9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1" name="모서리가 둥근 직사각형 50"/>
              <p:cNvSpPr/>
              <p:nvPr/>
            </p:nvSpPr>
            <p:spPr>
              <a:xfrm>
                <a:off x="4645842" y="4697684"/>
                <a:ext cx="1126484" cy="277391"/>
              </a:xfrm>
              <a:prstGeom prst="round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ffectLst>
                <a:outerShdw blurRad="127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</p:spPr>
            <p:txBody>
              <a:bodyPr wrap="none" lIns="36000" tIns="36000" rIns="36000" bIns="36000" rtlCol="0" anchor="ctr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ko-KR" altLang="en-US" sz="9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ea typeface="나눔고딕" pitchFamily="50" charset="-127"/>
                  </a:rPr>
                  <a:t>취소</a:t>
                </a:r>
                <a:endPara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52" name="모서리가 둥근 직사각형 51"/>
              <p:cNvSpPr/>
              <p:nvPr/>
            </p:nvSpPr>
            <p:spPr>
              <a:xfrm>
                <a:off x="3339700" y="4697684"/>
                <a:ext cx="1126484" cy="277391"/>
              </a:xfrm>
              <a:prstGeom prst="round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ffectLst>
                <a:outerShdw blurRad="127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</p:spPr>
            <p:txBody>
              <a:bodyPr wrap="none" lIns="36000" tIns="36000" rIns="36000" bIns="36000" rtlCol="0" anchor="ctr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ko-KR" altLang="en-US" sz="9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ea typeface="나눔고딕" pitchFamily="50" charset="-127"/>
                  </a:rPr>
                  <a:t>  미리보기</a:t>
                </a:r>
                <a:endPara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3929" y="6803452"/>
              <a:ext cx="125049" cy="125049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6510561" y="2341526"/>
            <a:ext cx="2321743" cy="283905"/>
            <a:chOff x="6510561" y="2015071"/>
            <a:chExt cx="2321743" cy="283905"/>
          </a:xfrm>
        </p:grpSpPr>
        <p:sp>
          <p:nvSpPr>
            <p:cNvPr id="3" name="TextBox 2"/>
            <p:cNvSpPr txBox="1"/>
            <p:nvPr/>
          </p:nvSpPr>
          <p:spPr>
            <a:xfrm>
              <a:off x="6510561" y="2015071"/>
              <a:ext cx="914400" cy="283905"/>
            </a:xfrm>
            <a:prstGeom prst="rect">
              <a:avLst/>
            </a:prstGeom>
            <a:noFill/>
          </p:spPr>
          <p:txBody>
            <a:bodyPr wrap="none" lIns="72000" rIns="72000" rtlCol="0" anchor="ctr">
              <a:noAutofit/>
            </a:bodyPr>
            <a:lstStyle/>
            <a:p>
              <a:r>
                <a:rPr lang="ko-KR" altLang="en-US" sz="9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형식 지정</a:t>
              </a: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6590538" y="2275359"/>
              <a:ext cx="2241766" cy="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737213"/>
              </p:ext>
            </p:extLst>
          </p:nvPr>
        </p:nvGraphicFramePr>
        <p:xfrm>
          <a:off x="6590538" y="2675335"/>
          <a:ext cx="2237457" cy="8475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462">
                  <a:extLst>
                    <a:ext uri="{9D8B030D-6E8A-4147-A177-3AD203B41FA5}">
                      <a16:colId xmlns:a16="http://schemas.microsoft.com/office/drawing/2014/main" val="3789796816"/>
                    </a:ext>
                  </a:extLst>
                </a:gridCol>
                <a:gridCol w="1588995">
                  <a:extLst>
                    <a:ext uri="{9D8B030D-6E8A-4147-A177-3AD203B41FA5}">
                      <a16:colId xmlns:a16="http://schemas.microsoft.com/office/drawing/2014/main" val="1655089939"/>
                    </a:ext>
                  </a:extLst>
                </a:gridCol>
              </a:tblGrid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형식명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385041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편집 방식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306640"/>
                  </a:ext>
                </a:extLst>
              </a:tr>
              <a:tr h="28252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896629"/>
                  </a:ext>
                </a:extLst>
              </a:tr>
            </a:tbl>
          </a:graphicData>
        </a:graphic>
      </p:graphicFrame>
      <p:sp>
        <p:nvSpPr>
          <p:cNvPr id="6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3"/>
            </p:custDataLst>
          </p:nvPr>
        </p:nvSpPr>
        <p:spPr>
          <a:xfrm>
            <a:off x="6590538" y="2675335"/>
            <a:ext cx="2241766" cy="84757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/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25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4"/>
            </p:custDataLst>
          </p:nvPr>
        </p:nvSpPr>
        <p:spPr>
          <a:xfrm>
            <a:off x="6595681" y="2339160"/>
            <a:ext cx="929079" cy="26702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800" smtClean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선택</a:t>
            </a:r>
            <a:endParaRPr lang="en-US" sz="800" dirty="0">
              <a:solidFill>
                <a:schemeClr val="bg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26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5"/>
            </p:custDataLst>
          </p:nvPr>
        </p:nvSpPr>
        <p:spPr>
          <a:xfrm>
            <a:off x="6514338" y="4067041"/>
            <a:ext cx="2420112" cy="46916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서식내 삭제하실 형식을 선택하신 후 삭제 버튼을 </a:t>
            </a:r>
            <a:endParaRPr lang="en-US" altLang="ko-KR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눌러주세요</a:t>
            </a:r>
            <a:r>
              <a:rPr lang="en-US" altLang="ko-KR" sz="8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  <a:endParaRPr lang="ko-KR" altLang="en-US" sz="8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7165404" y="4319169"/>
            <a:ext cx="701384" cy="193337"/>
            <a:chOff x="8061616" y="5315912"/>
            <a:chExt cx="701384" cy="193337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8061616" y="5315912"/>
              <a:ext cx="701384" cy="193337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ea typeface="나눔고딕" pitchFamily="50" charset="-127"/>
                </a:rPr>
                <a:t>   삭제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" name="Close Button" descr="&lt;SmartSettings&gt;&lt;SmartResize anchorLeft=&quot;None&quot; anchorTop=&quot;Absolute&quot; anchorRight=&quot;Absolute&quot; anchorBottom=&quot;None&quot; /&gt;&lt;/SmartSettings&gt;"/>
            <p:cNvSpPr>
              <a:spLocks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8236334" y="5370360"/>
              <a:ext cx="76405" cy="7965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510561" y="1988840"/>
            <a:ext cx="2321743" cy="283905"/>
            <a:chOff x="6510561" y="1186396"/>
            <a:chExt cx="2321743" cy="283905"/>
          </a:xfrm>
        </p:grpSpPr>
        <p:sp>
          <p:nvSpPr>
            <p:cNvPr id="31" name="TextBox 30"/>
            <p:cNvSpPr txBox="1"/>
            <p:nvPr/>
          </p:nvSpPr>
          <p:spPr>
            <a:xfrm>
              <a:off x="6510561" y="1186396"/>
              <a:ext cx="914400" cy="283905"/>
            </a:xfrm>
            <a:prstGeom prst="rect">
              <a:avLst/>
            </a:prstGeom>
            <a:noFill/>
          </p:spPr>
          <p:txBody>
            <a:bodyPr wrap="none" lIns="72000" rIns="72000" rtlCol="0" anchor="ctr">
              <a:noAutofit/>
            </a:bodyPr>
            <a:lstStyle/>
            <a:p>
              <a:r>
                <a:rPr lang="ko-KR" altLang="en-US" sz="9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서식 항목 추가</a:t>
              </a:r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6590538" y="1446684"/>
              <a:ext cx="2241766" cy="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6"/>
            </p:custDataLst>
          </p:nvPr>
        </p:nvSpPr>
        <p:spPr>
          <a:xfrm>
            <a:off x="7524506" y="2339160"/>
            <a:ext cx="929079" cy="267021"/>
          </a:xfrm>
          <a:prstGeom prst="rect">
            <a:avLst/>
          </a:prstGeom>
          <a:solidFill>
            <a:srgbClr val="FFFFFF"/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8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입력</a:t>
            </a:r>
            <a:endParaRPr lang="en-US" sz="8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33" name="Modal Dialog Overlay"/>
          <p:cNvSpPr>
            <a:spLocks/>
          </p:cNvSpPr>
          <p:nvPr/>
        </p:nvSpPr>
        <p:spPr bwMode="auto">
          <a:xfrm>
            <a:off x="7301228" y="2709023"/>
            <a:ext cx="1431453" cy="191715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i="1" dirty="0">
              <a:solidFill>
                <a:schemeClr val="bg1">
                  <a:lumMod val="65000"/>
                </a:schemeClr>
              </a:solidFill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sp>
        <p:nvSpPr>
          <p:cNvPr id="34" name="Modal Dialog Overlay"/>
          <p:cNvSpPr>
            <a:spLocks/>
          </p:cNvSpPr>
          <p:nvPr/>
        </p:nvSpPr>
        <p:spPr bwMode="auto">
          <a:xfrm>
            <a:off x="7301228" y="3004298"/>
            <a:ext cx="1431453" cy="191715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rPr>
              <a:t>Text</a:t>
            </a:r>
            <a:endParaRPr lang="en-US" sz="8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 rot="5400000">
            <a:off x="8510980" y="3048314"/>
            <a:ext cx="155817" cy="147281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&gt;</a:t>
            </a:r>
            <a:endParaRPr lang="ko-KR" altLang="en-US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6510561" y="3779320"/>
            <a:ext cx="2321743" cy="283905"/>
            <a:chOff x="6510561" y="1186396"/>
            <a:chExt cx="2321743" cy="283905"/>
          </a:xfrm>
        </p:grpSpPr>
        <p:sp>
          <p:nvSpPr>
            <p:cNvPr id="37" name="TextBox 36"/>
            <p:cNvSpPr txBox="1"/>
            <p:nvPr/>
          </p:nvSpPr>
          <p:spPr>
            <a:xfrm>
              <a:off x="6510561" y="1186396"/>
              <a:ext cx="914400" cy="283905"/>
            </a:xfrm>
            <a:prstGeom prst="rect">
              <a:avLst/>
            </a:prstGeom>
            <a:noFill/>
          </p:spPr>
          <p:txBody>
            <a:bodyPr wrap="none" lIns="72000" rIns="72000" rtlCol="0" anchor="ctr">
              <a:noAutofit/>
            </a:bodyPr>
            <a:lstStyle/>
            <a:p>
              <a:r>
                <a:rPr lang="ko-KR" altLang="en-US" sz="9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서식 항목 삭제</a:t>
              </a:r>
            </a:p>
          </p:txBody>
        </p:sp>
        <p:cxnSp>
          <p:nvCxnSpPr>
            <p:cNvPr id="38" name="직선 연결선 37"/>
            <p:cNvCxnSpPr/>
            <p:nvPr/>
          </p:nvCxnSpPr>
          <p:spPr>
            <a:xfrm>
              <a:off x="6590538" y="1446684"/>
              <a:ext cx="2241766" cy="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ab" descr="&lt;SmartSettings&gt;&lt;SmartResize anchorLeft=&quot;Absolute&quot; anchorTop=&quot;Absolute&quot; anchorRight=&quot;None&quot; anchorBottom=&quot;None&quot; /&gt;&lt;/SmartSettings&gt;"/>
          <p:cNvSpPr/>
          <p:nvPr>
            <p:custDataLst>
              <p:tags r:id="rId7"/>
            </p:custDataLst>
          </p:nvPr>
        </p:nvSpPr>
        <p:spPr>
          <a:xfrm>
            <a:off x="70179" y="353224"/>
            <a:ext cx="1436471" cy="221456"/>
          </a:xfrm>
          <a:prstGeom prst="rect">
            <a:avLst/>
          </a:prstGeom>
          <a:solidFill>
            <a:srgbClr val="C2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pPr latinLnBrk="0"/>
            <a:r>
              <a:rPr lang="en-US" sz="800">
                <a:solidFill>
                  <a:srgbClr val="000000"/>
                </a:solidFill>
                <a:latin typeface="Trebuchet MS" panose="020B0603020202020204" pitchFamily="34" charset="0"/>
                <a:cs typeface="Segoe UI" panose="020B0502040204020203" pitchFamily="34" charset="0"/>
              </a:rPr>
              <a:t> </a:t>
            </a:r>
            <a:r>
              <a:rPr lang="en-US" sz="800" smtClean="0">
                <a:solidFill>
                  <a:srgbClr val="000000"/>
                </a:solidFill>
                <a:latin typeface="Trebuchet MS" panose="020B0603020202020204" pitchFamily="34" charset="0"/>
                <a:cs typeface="Segoe UI" panose="020B0502040204020203" pitchFamily="34" charset="0"/>
              </a:rPr>
              <a:t>Internet exploer</a:t>
            </a:r>
            <a:endParaRPr lang="en-US" sz="800" dirty="0">
              <a:solidFill>
                <a:srgbClr val="000000"/>
              </a:solidFill>
              <a:latin typeface="Trebuchet MS" panose="020B0603020202020204" pitchFamily="34" charset="0"/>
              <a:cs typeface="Segoe UI" panose="020B0502040204020203" pitchFamily="34" charset="0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590539" y="1537742"/>
            <a:ext cx="1068695" cy="17789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나눔고딕" pitchFamily="50" charset="-127"/>
              </a:rPr>
              <a:t>Html, mht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나눔고딕" pitchFamily="50" charset="-127"/>
              </a:rPr>
              <a:t> 파일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7763609" y="1537742"/>
            <a:ext cx="1068695" cy="17789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나눔고딕" pitchFamily="50" charset="-127"/>
              </a:rPr>
              <a:t>템플릿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6510561" y="1186396"/>
            <a:ext cx="2321743" cy="283905"/>
            <a:chOff x="6510561" y="1186396"/>
            <a:chExt cx="2321743" cy="283905"/>
          </a:xfrm>
        </p:grpSpPr>
        <p:sp>
          <p:nvSpPr>
            <p:cNvPr id="57" name="TextBox 56"/>
            <p:cNvSpPr txBox="1"/>
            <p:nvPr/>
          </p:nvSpPr>
          <p:spPr>
            <a:xfrm>
              <a:off x="6510561" y="1186396"/>
              <a:ext cx="914400" cy="283905"/>
            </a:xfrm>
            <a:prstGeom prst="rect">
              <a:avLst/>
            </a:prstGeom>
            <a:noFill/>
          </p:spPr>
          <p:txBody>
            <a:bodyPr wrap="none" lIns="72000" rIns="72000" rtlCol="0" anchor="ctr">
              <a:noAutofit/>
            </a:bodyPr>
            <a:lstStyle/>
            <a:p>
              <a:r>
                <a:rPr lang="ko-KR" altLang="en-US" sz="9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서식 불러오기</a:t>
              </a:r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6590538" y="1446684"/>
              <a:ext cx="2241766" cy="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6" name="그림 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8137" y="1206277"/>
            <a:ext cx="6130030" cy="700087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>
            <a:off x="352425" y="1233487"/>
            <a:ext cx="6086474" cy="519588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22202" y="2132856"/>
            <a:ext cx="2868768" cy="95996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txBody>
          <a:bodyPr wrap="none" lIns="72000" rIns="72000" rtlCol="0" anchor="ctr">
            <a:noAutofit/>
          </a:bodyPr>
          <a:lstStyle/>
          <a:p>
            <a:pPr algn="ctr"/>
            <a:r>
              <a:rPr lang="ko-KR" altLang="en-US" sz="1200" i="1" u="sng" smtClean="0">
                <a:solidFill>
                  <a:schemeClr val="bg1">
                    <a:lumMod val="7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결재 제목</a:t>
            </a:r>
          </a:p>
        </p:txBody>
      </p:sp>
      <p:graphicFrame>
        <p:nvGraphicFramePr>
          <p:cNvPr id="69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319398"/>
              </p:ext>
            </p:extLst>
          </p:nvPr>
        </p:nvGraphicFramePr>
        <p:xfrm>
          <a:off x="522201" y="3206454"/>
          <a:ext cx="5706888" cy="3102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6722">
                  <a:extLst>
                    <a:ext uri="{9D8B030D-6E8A-4147-A177-3AD203B41FA5}">
                      <a16:colId xmlns:a16="http://schemas.microsoft.com/office/drawing/2014/main" val="3789796816"/>
                    </a:ext>
                  </a:extLst>
                </a:gridCol>
                <a:gridCol w="1426722">
                  <a:extLst>
                    <a:ext uri="{9D8B030D-6E8A-4147-A177-3AD203B41FA5}">
                      <a16:colId xmlns:a16="http://schemas.microsoft.com/office/drawing/2014/main" val="1655089939"/>
                    </a:ext>
                  </a:extLst>
                </a:gridCol>
                <a:gridCol w="1426722">
                  <a:extLst>
                    <a:ext uri="{9D8B030D-6E8A-4147-A177-3AD203B41FA5}">
                      <a16:colId xmlns:a16="http://schemas.microsoft.com/office/drawing/2014/main" val="2121803277"/>
                    </a:ext>
                  </a:extLst>
                </a:gridCol>
                <a:gridCol w="1426722">
                  <a:extLst>
                    <a:ext uri="{9D8B030D-6E8A-4147-A177-3AD203B41FA5}">
                      <a16:colId xmlns:a16="http://schemas.microsoft.com/office/drawing/2014/main" val="2413460017"/>
                    </a:ext>
                  </a:extLst>
                </a:gridCol>
              </a:tblGrid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기안자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1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기안자</a:t>
                      </a:r>
                      <a:endParaRPr kumimoji="0" lang="ko-KR" altLang="en-US" sz="800" b="0" i="1" u="sng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기안일자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1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기안일자</a:t>
                      </a:r>
                      <a:endParaRPr kumimoji="0" lang="ko-KR" altLang="en-US" sz="800" b="0" i="1" u="sng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385041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기안부서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1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기안부서</a:t>
                      </a:r>
                      <a:endParaRPr kumimoji="0" lang="ko-KR" altLang="en-US" sz="800" b="0" i="1" u="sng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문서번호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1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문서번호</a:t>
                      </a:r>
                      <a:endParaRPr kumimoji="0" lang="ko-KR" altLang="en-US" sz="800" b="0" i="1" u="sng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306640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비고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1" u="sng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1" u="sng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795537"/>
                  </a:ext>
                </a:extLst>
              </a:tr>
              <a:tr h="22552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내용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1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본문</a:t>
                      </a:r>
                      <a:endParaRPr kumimoji="0" lang="ko-KR" altLang="en-US" sz="800" b="0" i="1" u="sng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1" u="sng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636479"/>
                  </a:ext>
                </a:extLst>
              </a:tr>
            </a:tbl>
          </a:graphicData>
        </a:graphic>
      </p:graphicFrame>
      <p:graphicFrame>
        <p:nvGraphicFramePr>
          <p:cNvPr id="70" name="표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848657"/>
              </p:ext>
            </p:extLst>
          </p:nvPr>
        </p:nvGraphicFramePr>
        <p:xfrm>
          <a:off x="3752420" y="2132856"/>
          <a:ext cx="2476668" cy="962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348">
                  <a:extLst>
                    <a:ext uri="{9D8B030D-6E8A-4147-A177-3AD203B41FA5}">
                      <a16:colId xmlns:a16="http://schemas.microsoft.com/office/drawing/2014/main" val="3789796816"/>
                    </a:ext>
                  </a:extLst>
                </a:gridCol>
                <a:gridCol w="740440">
                  <a:extLst>
                    <a:ext uri="{9D8B030D-6E8A-4147-A177-3AD203B41FA5}">
                      <a16:colId xmlns:a16="http://schemas.microsoft.com/office/drawing/2014/main" val="1655089939"/>
                    </a:ext>
                  </a:extLst>
                </a:gridCol>
                <a:gridCol w="740440">
                  <a:extLst>
                    <a:ext uri="{9D8B030D-6E8A-4147-A177-3AD203B41FA5}">
                      <a16:colId xmlns:a16="http://schemas.microsoft.com/office/drawing/2014/main" val="2121803277"/>
                    </a:ext>
                  </a:extLst>
                </a:gridCol>
                <a:gridCol w="740440">
                  <a:extLst>
                    <a:ext uri="{9D8B030D-6E8A-4147-A177-3AD203B41FA5}">
                      <a16:colId xmlns:a16="http://schemas.microsoft.com/office/drawing/2014/main" val="2413460017"/>
                    </a:ext>
                  </a:extLst>
                </a:gridCol>
              </a:tblGrid>
              <a:tr h="1706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결</a:t>
                      </a:r>
                      <a:endParaRPr kumimoji="0" lang="en-US" altLang="ko-KR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재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기안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합의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결재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385041"/>
                  </a:ext>
                </a:extLst>
              </a:tr>
              <a:tr h="749336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1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기안자</a:t>
                      </a:r>
                      <a:endParaRPr kumimoji="0" lang="ko-KR" altLang="en-US" sz="800" b="0" i="1" u="sng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1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합의자</a:t>
                      </a:r>
                      <a:endParaRPr kumimoji="0" lang="ko-KR" altLang="en-US" sz="800" b="0" i="1" u="sng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1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결재자</a:t>
                      </a:r>
                      <a:endParaRPr kumimoji="0" lang="ko-KR" altLang="en-US" sz="800" b="0" i="1" u="sng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306640"/>
                  </a:ext>
                </a:extLst>
              </a:tr>
            </a:tbl>
          </a:graphicData>
        </a:graphic>
      </p:graphicFrame>
      <p:sp>
        <p:nvSpPr>
          <p:cNvPr id="71" name="Modal Dialog Overlay"/>
          <p:cNvSpPr>
            <a:spLocks/>
          </p:cNvSpPr>
          <p:nvPr/>
        </p:nvSpPr>
        <p:spPr bwMode="auto">
          <a:xfrm>
            <a:off x="2009689" y="3808785"/>
            <a:ext cx="4152985" cy="191715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i="1" smtClean="0">
                <a:solidFill>
                  <a:schemeClr val="bg1">
                    <a:lumMod val="65000"/>
                  </a:schemeClr>
                </a:solidFill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rPr>
              <a:t>텍스트</a:t>
            </a:r>
            <a:endParaRPr lang="en-US" sz="800" i="1" dirty="0">
              <a:solidFill>
                <a:schemeClr val="bg1">
                  <a:lumMod val="65000"/>
                </a:schemeClr>
              </a:solidFill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260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서식 편집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0222328" y="308595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BA1.2.1.3</a:t>
            </a:r>
            <a:endParaRPr lang="ko-KR" altLang="en-US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451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결재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서식 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서식 관리 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서식 정보 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서식 편집</a:t>
            </a:r>
            <a:endParaRPr lang="ko-KR" altLang="en-US" sz="8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8371385" y="2258808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aphicFrame>
        <p:nvGraphicFramePr>
          <p:cNvPr id="60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5371085"/>
              </p:ext>
            </p:extLst>
          </p:nvPr>
        </p:nvGraphicFramePr>
        <p:xfrm>
          <a:off x="9290533" y="786383"/>
          <a:ext cx="2835141" cy="633816"/>
        </p:xfrm>
        <a:graphic>
          <a:graphicData uri="http://schemas.openxmlformats.org/drawingml/2006/table">
            <a:tbl>
              <a:tblPr/>
              <a:tblGrid>
                <a:gridCol w="333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1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73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DESCRIPTION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형식 직접 입력 방식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적용 방식은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as-is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동일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2736587"/>
                  </a:ext>
                </a:extLst>
              </a:tr>
            </a:tbl>
          </a:graphicData>
        </a:graphic>
      </p:graphicFrame>
      <p:sp>
        <p:nvSpPr>
          <p:cNvPr id="62" name="모서리가 둥근 직사각형 61"/>
          <p:cNvSpPr/>
          <p:nvPr/>
        </p:nvSpPr>
        <p:spPr>
          <a:xfrm>
            <a:off x="7399082" y="3285917"/>
            <a:ext cx="678118" cy="17679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ko-KR" altLang="en-US" sz="800" smtClean="0">
                <a:solidFill>
                  <a:schemeClr val="bg1"/>
                </a:solidFill>
                <a:latin typeface="+mj-ea"/>
                <a:ea typeface="+mj-ea"/>
              </a:rPr>
              <a:t>적용</a:t>
            </a:r>
            <a:endParaRPr lang="ko-KR" altLang="en-US" sz="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82" name="그룹 81"/>
          <p:cNvGrpSpPr/>
          <p:nvPr/>
        </p:nvGrpSpPr>
        <p:grpSpPr>
          <a:xfrm>
            <a:off x="6588369" y="5180958"/>
            <a:ext cx="2080724" cy="804635"/>
            <a:chOff x="3871260" y="5687474"/>
            <a:chExt cx="2080724" cy="804635"/>
          </a:xfrm>
        </p:grpSpPr>
        <p:pic>
          <p:nvPicPr>
            <p:cNvPr id="83" name="그림 82"/>
            <p:cNvPicPr>
              <a:picLocks noChangeAspect="1"/>
            </p:cNvPicPr>
            <p:nvPr/>
          </p:nvPicPr>
          <p:blipFill rotWithShape="1">
            <a:blip r:embed="rId12"/>
            <a:srcRect r="45342" b="27154"/>
            <a:stretch/>
          </p:blipFill>
          <p:spPr>
            <a:xfrm>
              <a:off x="4000824" y="5687474"/>
              <a:ext cx="754890" cy="645287"/>
            </a:xfrm>
            <a:prstGeom prst="rect">
              <a:avLst/>
            </a:prstGeom>
          </p:spPr>
        </p:pic>
        <p:pic>
          <p:nvPicPr>
            <p:cNvPr id="84" name="그림 83"/>
            <p:cNvPicPr>
              <a:picLocks noChangeAspect="1"/>
            </p:cNvPicPr>
            <p:nvPr/>
          </p:nvPicPr>
          <p:blipFill rotWithShape="1">
            <a:blip r:embed="rId12"/>
            <a:srcRect l="54826" b="27154"/>
            <a:stretch/>
          </p:blipFill>
          <p:spPr>
            <a:xfrm>
              <a:off x="5328079" y="5687474"/>
              <a:ext cx="623905" cy="645287"/>
            </a:xfrm>
            <a:prstGeom prst="rect">
              <a:avLst/>
            </a:prstGeom>
          </p:spPr>
        </p:pic>
        <p:sp>
          <p:nvSpPr>
            <p:cNvPr id="85" name="타원 84"/>
            <p:cNvSpPr/>
            <p:nvPr/>
          </p:nvSpPr>
          <p:spPr>
            <a:xfrm>
              <a:off x="3871260" y="5770881"/>
              <a:ext cx="132600" cy="132850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144000" tIns="36000" rIns="36000" bIns="36000" rtlCol="0" anchor="ctr">
              <a:noAutofit/>
            </a:bodyPr>
            <a:lstStyle/>
            <a:p>
              <a:pPr algn="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6" name="타원 85"/>
            <p:cNvSpPr/>
            <p:nvPr/>
          </p:nvSpPr>
          <p:spPr>
            <a:xfrm>
              <a:off x="5127228" y="5770881"/>
              <a:ext cx="132600" cy="132850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144000" tIns="36000" rIns="36000" bIns="36000" rtlCol="0" anchor="ctr">
              <a:noAutofit/>
            </a:bodyPr>
            <a:lstStyle/>
            <a:p>
              <a:pPr algn="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157637" y="6331672"/>
              <a:ext cx="470418" cy="160437"/>
            </a:xfrm>
            <a:prstGeom prst="rect">
              <a:avLst/>
            </a:prstGeom>
            <a:noFill/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기본형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397074" y="6331672"/>
              <a:ext cx="470418" cy="160437"/>
            </a:xfrm>
            <a:prstGeom prst="rect">
              <a:avLst/>
            </a:prstGeom>
            <a:noFill/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간편형</a:t>
              </a: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887227" y="5771457"/>
              <a:ext cx="123825" cy="100482"/>
            </a:xfrm>
            <a:custGeom>
              <a:avLst/>
              <a:gdLst>
                <a:gd name="connsiteX0" fmla="*/ 0 w 190500"/>
                <a:gd name="connsiteY0" fmla="*/ 95250 h 209550"/>
                <a:gd name="connsiteX1" fmla="*/ 76200 w 190500"/>
                <a:gd name="connsiteY1" fmla="*/ 209550 h 209550"/>
                <a:gd name="connsiteX2" fmla="*/ 190500 w 190500"/>
                <a:gd name="connsiteY2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0" h="209550">
                  <a:moveTo>
                    <a:pt x="0" y="95250"/>
                  </a:moveTo>
                  <a:lnTo>
                    <a:pt x="76200" y="209550"/>
                  </a:lnTo>
                  <a:lnTo>
                    <a:pt x="190500" y="0"/>
                  </a:lnTo>
                </a:path>
              </a:pathLst>
            </a:cu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6510561" y="4869160"/>
            <a:ext cx="2321743" cy="283905"/>
            <a:chOff x="6510561" y="1186396"/>
            <a:chExt cx="2321743" cy="283905"/>
          </a:xfrm>
        </p:grpSpPr>
        <p:sp>
          <p:nvSpPr>
            <p:cNvPr id="91" name="TextBox 90"/>
            <p:cNvSpPr txBox="1"/>
            <p:nvPr/>
          </p:nvSpPr>
          <p:spPr>
            <a:xfrm>
              <a:off x="6510561" y="1186396"/>
              <a:ext cx="914400" cy="283905"/>
            </a:xfrm>
            <a:prstGeom prst="rect">
              <a:avLst/>
            </a:prstGeom>
            <a:noFill/>
          </p:spPr>
          <p:txBody>
            <a:bodyPr wrap="none" lIns="72000" rIns="72000" rtlCol="0" anchor="ctr">
              <a:noAutofit/>
            </a:bodyPr>
            <a:lstStyle/>
            <a:p>
              <a:r>
                <a:rPr lang="ko-KR" altLang="en-US" sz="9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레이아웃 선택</a:t>
              </a:r>
            </a:p>
          </p:txBody>
        </p:sp>
        <p:cxnSp>
          <p:nvCxnSpPr>
            <p:cNvPr id="92" name="직선 연결선 91"/>
            <p:cNvCxnSpPr/>
            <p:nvPr/>
          </p:nvCxnSpPr>
          <p:spPr>
            <a:xfrm>
              <a:off x="6590538" y="1446684"/>
              <a:ext cx="2241766" cy="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8812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Bar" descr="&lt;SmartSettings&gt;&lt;SmartResize anchorLeft=&quot;Absolute&quot; anchorTop=&quot;Absolute&quot; anchorRight=&quot;Absolute&quot; anchorBottom=&quot;None&quot; /&gt;&lt;/SmartSettings&gt;"/>
          <p:cNvSpPr/>
          <p:nvPr>
            <p:custDataLst>
              <p:tags r:id="rId1"/>
            </p:custDataLst>
          </p:nvPr>
        </p:nvSpPr>
        <p:spPr>
          <a:xfrm>
            <a:off x="436712" y="620688"/>
            <a:ext cx="5544988" cy="5922987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2286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4721" y="727482"/>
            <a:ext cx="661742" cy="195956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11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템플릿 선택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972394" y="6090467"/>
            <a:ext cx="2432626" cy="277391"/>
            <a:chOff x="870855" y="5157192"/>
            <a:chExt cx="2432626" cy="277391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176997" y="5157192"/>
              <a:ext cx="1126484" cy="277391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900" smtClean="0">
                  <a:solidFill>
                    <a:schemeClr val="bg1"/>
                  </a:solidFill>
                  <a:latin typeface="+mj-ea"/>
                  <a:ea typeface="+mj-ea"/>
                </a:rPr>
                <a:t>선택완료</a:t>
              </a:r>
              <a:endParaRPr lang="ko-KR" altLang="en-US" sz="9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870855" y="5157192"/>
              <a:ext cx="1126484" cy="277391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9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ea typeface="나눔고딕" pitchFamily="50" charset="-127"/>
                </a:rPr>
                <a:t>취소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aphicFrame>
        <p:nvGraphicFramePr>
          <p:cNvPr id="2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504118"/>
              </p:ext>
            </p:extLst>
          </p:nvPr>
        </p:nvGraphicFramePr>
        <p:xfrm>
          <a:off x="9290533" y="786383"/>
          <a:ext cx="2835141" cy="1133708"/>
        </p:xfrm>
        <a:graphic>
          <a:graphicData uri="http://schemas.openxmlformats.org/drawingml/2006/table">
            <a:tbl>
              <a:tblPr/>
              <a:tblGrid>
                <a:gridCol w="333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1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73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DESCRIPTION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신청서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템플릿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)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카테고리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2736587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2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①에서 선택된 카테고리에 해당되는 신청서 출력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3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②에서 선택된 신청서가 미리보기 형태로 제공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4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클릭시 선택된 템플릿 적용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9543984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1260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템플릿 선택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451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결재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서식 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서식 관리 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서식 정보 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서식 편집</a:t>
            </a:r>
            <a:endParaRPr lang="ko-KR" altLang="en-US" sz="8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3203505" y="6021288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4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222328" y="308595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BA1.2.1.2.1</a:t>
            </a:r>
            <a:endParaRPr lang="ko-KR" altLang="en-US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852061"/>
              </p:ext>
            </p:extLst>
          </p:nvPr>
        </p:nvGraphicFramePr>
        <p:xfrm>
          <a:off x="656463" y="1155722"/>
          <a:ext cx="5079497" cy="169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041">
                  <a:extLst>
                    <a:ext uri="{9D8B030D-6E8A-4147-A177-3AD203B41FA5}">
                      <a16:colId xmlns:a16="http://schemas.microsoft.com/office/drawing/2014/main" val="3789796816"/>
                    </a:ext>
                  </a:extLst>
                </a:gridCol>
                <a:gridCol w="4104456">
                  <a:extLst>
                    <a:ext uri="{9D8B030D-6E8A-4147-A177-3AD203B41FA5}">
                      <a16:colId xmlns:a16="http://schemas.microsoft.com/office/drawing/2014/main" val="1655089939"/>
                    </a:ext>
                  </a:extLst>
                </a:gridCol>
              </a:tblGrid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구분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385041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종류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     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휴가 신청서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306640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     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휴가 신청서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141172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     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휴가 신청서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918288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     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휴가 신청서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49587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     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휴가 신청서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967224"/>
                  </a:ext>
                </a:extLst>
              </a:tr>
            </a:tbl>
          </a:graphicData>
        </a:graphic>
      </p:graphicFrame>
      <p:sp>
        <p:nvSpPr>
          <p:cNvPr id="28" name="타원 27"/>
          <p:cNvSpPr/>
          <p:nvPr/>
        </p:nvSpPr>
        <p:spPr>
          <a:xfrm>
            <a:off x="1738675" y="1513673"/>
            <a:ext cx="132600" cy="13285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144000" tIns="36000" rIns="36000" bIns="36000" rtlCol="0" anchor="ctr">
            <a:noAutofit/>
          </a:bodyPr>
          <a:lstStyle/>
          <a:p>
            <a:pPr algn="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712219" y="1189410"/>
            <a:ext cx="1431453" cy="195565"/>
            <a:chOff x="7301228" y="2942010"/>
            <a:chExt cx="1431453" cy="195565"/>
          </a:xfrm>
        </p:grpSpPr>
        <p:sp>
          <p:nvSpPr>
            <p:cNvPr id="37" name="Modal Dialog Overlay"/>
            <p:cNvSpPr>
              <a:spLocks/>
            </p:cNvSpPr>
            <p:nvPr/>
          </p:nvSpPr>
          <p:spPr bwMode="auto">
            <a:xfrm>
              <a:off x="7301228" y="2942010"/>
              <a:ext cx="1431453" cy="191715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  <a:cs typeface="Segoe UI" panose="020B0502040204020203" pitchFamily="34" charset="0"/>
                </a:rPr>
                <a:t>신청서 양식</a:t>
              </a:r>
              <a:endPara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 rot="5400000">
              <a:off x="8510980" y="2986026"/>
              <a:ext cx="155817" cy="14728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r>
                <a:rPr lang="en-US" altLang="ko-KR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&gt;</a:t>
              </a:r>
              <a:endPara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  <p:sp>
        <p:nvSpPr>
          <p:cNvPr id="40" name="타원 39"/>
          <p:cNvSpPr/>
          <p:nvPr/>
        </p:nvSpPr>
        <p:spPr>
          <a:xfrm>
            <a:off x="1738675" y="1795382"/>
            <a:ext cx="132600" cy="13285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144000" tIns="36000" rIns="36000" bIns="36000" rtlCol="0" anchor="ctr">
            <a:noAutofit/>
          </a:bodyPr>
          <a:lstStyle/>
          <a:p>
            <a:pPr algn="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738675" y="2077851"/>
            <a:ext cx="132600" cy="13285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144000" tIns="36000" rIns="36000" bIns="36000" rtlCol="0" anchor="ctr">
            <a:noAutofit/>
          </a:bodyPr>
          <a:lstStyle/>
          <a:p>
            <a:pPr algn="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1738675" y="2353893"/>
            <a:ext cx="132600" cy="13285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144000" tIns="36000" rIns="36000" bIns="36000" rtlCol="0" anchor="ctr">
            <a:noAutofit/>
          </a:bodyPr>
          <a:lstStyle/>
          <a:p>
            <a:pPr algn="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1738675" y="2640220"/>
            <a:ext cx="132600" cy="13285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144000" tIns="36000" rIns="36000" bIns="36000" rtlCol="0" anchor="ctr">
            <a:noAutofit/>
          </a:bodyPr>
          <a:lstStyle/>
          <a:p>
            <a:pPr algn="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59564" y="2994592"/>
            <a:ext cx="5076396" cy="29204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olid"/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5584009" y="1603338"/>
            <a:ext cx="58192" cy="1038407"/>
            <a:chOff x="2238375" y="1616377"/>
            <a:chExt cx="58192" cy="4337687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2238375" y="1616377"/>
              <a:ext cx="58192" cy="4337687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12000"/>
              </a:schemeClr>
            </a:solidFill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2238375" y="2824647"/>
              <a:ext cx="58192" cy="222594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37000"/>
              </a:schemeClr>
            </a:solidFill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cxnSp>
        <p:nvCxnSpPr>
          <p:cNvPr id="44" name="직선 연결선 43"/>
          <p:cNvCxnSpPr/>
          <p:nvPr/>
        </p:nvCxnSpPr>
        <p:spPr>
          <a:xfrm>
            <a:off x="659916" y="1006896"/>
            <a:ext cx="50950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lose Button" descr="&lt;SmartSettings&gt;&lt;SmartResize anchorLeft=&quot;None&quot; anchorTop=&quot;Absolute&quot; anchorRight=&quot;Absolute&quot; anchorBottom=&quot;None&quot; /&gt;&lt;/SmartSettings&gt;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5631957" y="772110"/>
            <a:ext cx="123053" cy="116625"/>
          </a:xfrm>
          <a:custGeom>
            <a:avLst/>
            <a:gdLst>
              <a:gd name="T0" fmla="*/ 254 w 254"/>
              <a:gd name="T1" fmla="*/ 0 h 254"/>
              <a:gd name="T2" fmla="*/ 0 w 254"/>
              <a:gd name="T3" fmla="*/ 254 h 254"/>
              <a:gd name="T4" fmla="*/ 0 w 254"/>
              <a:gd name="T5" fmla="*/ 0 h 254"/>
              <a:gd name="T6" fmla="*/ 254 w 254"/>
              <a:gd name="T7" fmla="*/ 254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4" h="254">
                <a:moveTo>
                  <a:pt x="254" y="0"/>
                </a:moveTo>
                <a:lnTo>
                  <a:pt x="0" y="254"/>
                </a:lnTo>
                <a:moveTo>
                  <a:pt x="0" y="0"/>
                </a:moveTo>
                <a:lnTo>
                  <a:pt x="254" y="254"/>
                </a:lnTo>
              </a:path>
            </a:pathLst>
          </a:custGeom>
          <a:noFill/>
          <a:ln w="9525" cap="flat">
            <a:solidFill>
              <a:srgbClr val="80808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자유형 45"/>
          <p:cNvSpPr/>
          <p:nvPr/>
        </p:nvSpPr>
        <p:spPr>
          <a:xfrm>
            <a:off x="1749621" y="1513141"/>
            <a:ext cx="123825" cy="100482"/>
          </a:xfrm>
          <a:custGeom>
            <a:avLst/>
            <a:gdLst>
              <a:gd name="connsiteX0" fmla="*/ 0 w 190500"/>
              <a:gd name="connsiteY0" fmla="*/ 95250 h 209550"/>
              <a:gd name="connsiteX1" fmla="*/ 76200 w 190500"/>
              <a:gd name="connsiteY1" fmla="*/ 209550 h 209550"/>
              <a:gd name="connsiteX2" fmla="*/ 190500 w 190500"/>
              <a:gd name="connsiteY2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500" h="209550">
                <a:moveTo>
                  <a:pt x="0" y="95250"/>
                </a:moveTo>
                <a:lnTo>
                  <a:pt x="76200" y="209550"/>
                </a:lnTo>
                <a:lnTo>
                  <a:pt x="190500" y="0"/>
                </a:lnTo>
              </a:path>
            </a:pathLst>
          </a:cu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714375" y="3028950"/>
            <a:ext cx="4972050" cy="2847975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5325" y="3013642"/>
            <a:ext cx="5021585" cy="2882333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41129" y="4380325"/>
            <a:ext cx="321196" cy="144050"/>
          </a:xfrm>
          <a:prstGeom prst="rect">
            <a:avLst/>
          </a:prstGeom>
          <a:solidFill>
            <a:schemeClr val="bg1"/>
          </a:solidFill>
        </p:spPr>
        <p:txBody>
          <a:bodyPr wrap="none" lIns="72000" rIns="72000" rtlCol="0" anchor="ctr">
            <a:noAutofit/>
          </a:bodyPr>
          <a:lstStyle/>
          <a:p>
            <a:pPr algn="ctr"/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IMG</a:t>
            </a:r>
            <a:endParaRPr lang="ko-KR" altLang="en-US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599110" y="1101145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5180108" y="1526259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2836958" y="4364709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3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50" name="직각 삼각형 49"/>
          <p:cNvSpPr/>
          <p:nvPr/>
        </p:nvSpPr>
        <p:spPr>
          <a:xfrm flipH="1">
            <a:off x="11440379" y="5924462"/>
            <a:ext cx="684945" cy="743038"/>
          </a:xfrm>
          <a:prstGeom prst="rtTriangle">
            <a:avLst/>
          </a:prstGeom>
          <a:solidFill>
            <a:srgbClr val="FF0000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8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신규</a:t>
            </a:r>
            <a:endParaRPr lang="en-US" altLang="ko-KR" sz="80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spcAft>
                <a:spcPts val="0"/>
              </a:spcAft>
            </a:pPr>
            <a:r>
              <a:rPr lang="ko-KR" altLang="en-US" sz="8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개발</a:t>
            </a:r>
            <a:endParaRPr lang="ko-KR" altLang="en-US" sz="8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904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614823"/>
              </p:ext>
            </p:extLst>
          </p:nvPr>
        </p:nvGraphicFramePr>
        <p:xfrm>
          <a:off x="260723" y="836712"/>
          <a:ext cx="3251997" cy="2825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5733">
                  <a:extLst>
                    <a:ext uri="{9D8B030D-6E8A-4147-A177-3AD203B41FA5}">
                      <a16:colId xmlns:a16="http://schemas.microsoft.com/office/drawing/2014/main" val="3789796816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1655089939"/>
                    </a:ext>
                  </a:extLst>
                </a:gridCol>
              </a:tblGrid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결재정보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결재제목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385041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보존년한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306640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문서번호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481431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고정수신처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707145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공개여부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218671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기안일자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575809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결재완료일자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528020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전결근거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025242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과제카드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472524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방침번호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6049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34453"/>
              </p:ext>
            </p:extLst>
          </p:nvPr>
        </p:nvGraphicFramePr>
        <p:xfrm>
          <a:off x="260723" y="3833518"/>
          <a:ext cx="3251997" cy="2260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5733">
                  <a:extLst>
                    <a:ext uri="{9D8B030D-6E8A-4147-A177-3AD203B41FA5}">
                      <a16:colId xmlns:a16="http://schemas.microsoft.com/office/drawing/2014/main" val="3789796816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1655089939"/>
                    </a:ext>
                  </a:extLst>
                </a:gridCol>
              </a:tblGrid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발수신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발신기관명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385041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발송일시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306640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발신명의</a:t>
                      </a:r>
                      <a:endParaRPr kumimoji="0" lang="en-US" altLang="ko-KR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481431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접수일자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707145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접수번호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218671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수신처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575809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심사자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87528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심사일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696696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589042"/>
              </p:ext>
            </p:extLst>
          </p:nvPr>
        </p:nvGraphicFramePr>
        <p:xfrm>
          <a:off x="3791744" y="836712"/>
          <a:ext cx="3251997" cy="4520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5733">
                  <a:extLst>
                    <a:ext uri="{9D8B030D-6E8A-4147-A177-3AD203B41FA5}">
                      <a16:colId xmlns:a16="http://schemas.microsoft.com/office/drawing/2014/main" val="301837386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49906342"/>
                    </a:ext>
                  </a:extLst>
                </a:gridCol>
              </a:tblGrid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흐름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서명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3641797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직위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5485049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협조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499548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협조직위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34935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감사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713560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감사직위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5706948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검사부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95770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검사부직위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359816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서명날인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791511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서명날인위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06913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심의부서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316260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심의부서직위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262215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특별협조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7718069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특별협조직위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7997225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수신서명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076801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수신직위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02083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99515"/>
              </p:ext>
            </p:extLst>
          </p:nvPr>
        </p:nvGraphicFramePr>
        <p:xfrm>
          <a:off x="7324625" y="836712"/>
          <a:ext cx="3251997" cy="4237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5733">
                  <a:extLst>
                    <a:ext uri="{9D8B030D-6E8A-4147-A177-3AD203B41FA5}">
                      <a16:colId xmlns:a16="http://schemas.microsoft.com/office/drawing/2014/main" val="4011279313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3402719214"/>
                    </a:ext>
                  </a:extLst>
                </a:gridCol>
              </a:tblGrid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기안자 정보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기안부서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90522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기안자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597819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전송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281936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부서상세정보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2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21087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우편번호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054883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부서상세정보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3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6380540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부서상세정보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4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49874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부서상세정보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5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0268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주소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775047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사원번호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186217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전화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507354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주소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740771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팩스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404502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이메일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757839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홈페이지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663015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452159"/>
              </p:ext>
            </p:extLst>
          </p:nvPr>
        </p:nvGraphicFramePr>
        <p:xfrm>
          <a:off x="7324624" y="5381858"/>
          <a:ext cx="3251997" cy="565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5733">
                  <a:extLst>
                    <a:ext uri="{9D8B030D-6E8A-4147-A177-3AD203B41FA5}">
                      <a16:colId xmlns:a16="http://schemas.microsoft.com/office/drawing/2014/main" val="690748813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4002950856"/>
                    </a:ext>
                  </a:extLst>
                </a:gridCol>
              </a:tblGrid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관인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생략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918499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관인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65819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60723" y="188640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 (as-is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기준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형식 지정 항목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08348" y="559346"/>
            <a:ext cx="10659813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07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5400" y="1340768"/>
            <a:ext cx="379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결재</a:t>
            </a:r>
            <a:r>
              <a:rPr kumimoji="1" lang="en-US" altLang="ko-KR" sz="280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서식 </a:t>
            </a:r>
            <a:r>
              <a:rPr kumimoji="1" lang="en-US" altLang="ko-KR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&gt;</a:t>
            </a:r>
            <a:r>
              <a:rPr kumimoji="1" lang="en-US" altLang="ko-KR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ko-KR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서식 분류</a:t>
            </a:r>
            <a:endParaRPr kumimoji="1" lang="ko-KR" altLang="en-US" sz="28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903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텍스트 개체 틀 3"/>
          <p:cNvSpPr txBox="1">
            <a:spLocks/>
          </p:cNvSpPr>
          <p:nvPr/>
        </p:nvSpPr>
        <p:spPr>
          <a:xfrm>
            <a:off x="990126" y="404664"/>
            <a:ext cx="8568952" cy="3332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00" baseline="0">
                <a:solidFill>
                  <a:srgbClr val="0B55B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600" b="0" i="0" u="none" strike="noStrike" kern="1200" cap="none" spc="-10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ebuchet MS" panose="020B0603020202020204" pitchFamily="34" charset="0"/>
                <a:ea typeface="나눔고딕" panose="020B0600000101010101" charset="-127"/>
                <a:cs typeface="+mn-cs"/>
              </a:rPr>
              <a:t>Location</a:t>
            </a:r>
            <a:endParaRPr kumimoji="0" lang="ko-KR" altLang="en-US" sz="1600" b="0" i="0" u="none" strike="noStrike" kern="1200" cap="none" spc="-10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ebuchet MS" panose="020B0603020202020204" pitchFamily="34" charset="0"/>
              <a:ea typeface="나눔고딕" panose="020B0600000101010101" charset="-127"/>
              <a:cs typeface="+mn-cs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113315"/>
              </p:ext>
            </p:extLst>
          </p:nvPr>
        </p:nvGraphicFramePr>
        <p:xfrm>
          <a:off x="990126" y="1050330"/>
          <a:ext cx="6582781" cy="28843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1512">
                  <a:extLst>
                    <a:ext uri="{9D8B030D-6E8A-4147-A177-3AD203B41FA5}">
                      <a16:colId xmlns:a16="http://schemas.microsoft.com/office/drawing/2014/main" val="1349838453"/>
                    </a:ext>
                  </a:extLst>
                </a:gridCol>
                <a:gridCol w="1311512">
                  <a:extLst>
                    <a:ext uri="{9D8B030D-6E8A-4147-A177-3AD203B41FA5}">
                      <a16:colId xmlns:a16="http://schemas.microsoft.com/office/drawing/2014/main" val="3375671333"/>
                    </a:ext>
                  </a:extLst>
                </a:gridCol>
                <a:gridCol w="1311512">
                  <a:extLst>
                    <a:ext uri="{9D8B030D-6E8A-4147-A177-3AD203B41FA5}">
                      <a16:colId xmlns:a16="http://schemas.microsoft.com/office/drawing/2014/main" val="148483404"/>
                    </a:ext>
                  </a:extLst>
                </a:gridCol>
                <a:gridCol w="1311512">
                  <a:extLst>
                    <a:ext uri="{9D8B030D-6E8A-4147-A177-3AD203B41FA5}">
                      <a16:colId xmlns:a16="http://schemas.microsoft.com/office/drawing/2014/main" val="632755251"/>
                    </a:ext>
                  </a:extLst>
                </a:gridCol>
                <a:gridCol w="1336733">
                  <a:extLst>
                    <a:ext uri="{9D8B030D-6E8A-4147-A177-3AD203B41FA5}">
                      <a16:colId xmlns:a16="http://schemas.microsoft.com/office/drawing/2014/main" val="1469623920"/>
                    </a:ext>
                  </a:extLst>
                </a:gridCol>
              </a:tblGrid>
              <a:tr h="26221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smtClean="0">
                          <a:solidFill>
                            <a:schemeClr val="dk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결재</a:t>
                      </a:r>
                      <a:r>
                        <a:rPr lang="en-US" altLang="ko-KR" sz="900" b="0" i="0" u="none" strike="noStrike" smtClean="0">
                          <a:solidFill>
                            <a:schemeClr val="dk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/</a:t>
                      </a:r>
                      <a:r>
                        <a:rPr lang="ko-KR" altLang="en-US" sz="900" b="0" i="0" u="none" strike="noStrike" smtClean="0">
                          <a:solidFill>
                            <a:schemeClr val="dk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서식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6407593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smtClean="0">
                          <a:solidFill>
                            <a:srgbClr val="0D0D0D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서식 관리</a:t>
                      </a:r>
                      <a:endParaRPr lang="ko-KR" altLang="en-US" sz="900" b="0" i="0" u="none" strike="noStrike">
                        <a:solidFill>
                          <a:srgbClr val="0D0D0D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279901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서식함 정보</a:t>
                      </a:r>
                      <a:endParaRPr lang="ko-KR" altLang="en-US" sz="900" b="0" i="0" u="none" strike="noStrike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085347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서식 정보</a:t>
                      </a:r>
                      <a:endParaRPr lang="ko-KR" altLang="en-US" sz="900" b="0" i="0" u="none" strike="noStrike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894337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 smtClean="0">
                          <a:solidFill>
                            <a:srgbClr val="FFFF00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서식 분류</a:t>
                      </a:r>
                      <a:endParaRPr lang="ko-KR" altLang="en-US" sz="900" b="1" i="0" u="none" strike="noStrike">
                        <a:solidFill>
                          <a:srgbClr val="FFFF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40404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593048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smtClean="0">
                          <a:solidFill>
                            <a:srgbClr val="0D0D0D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표어 관리</a:t>
                      </a:r>
                      <a:endParaRPr lang="ko-KR" altLang="en-US" sz="900" b="0" i="0" u="none" strike="noStrike">
                        <a:solidFill>
                          <a:srgbClr val="0D0D0D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40404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D0D0D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654544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smtClean="0">
                          <a:solidFill>
                            <a:srgbClr val="0D0D0D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관인 관리</a:t>
                      </a:r>
                      <a:endParaRPr lang="ko-KR" altLang="en-US" sz="900" b="0" i="0" u="none" strike="noStrike">
                        <a:solidFill>
                          <a:srgbClr val="0D0D0D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40404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D0D0D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118853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D0D0D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smtClean="0">
                          <a:solidFill>
                            <a:srgbClr val="404040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관인</a:t>
                      </a:r>
                      <a:endParaRPr lang="en-US" sz="900" b="0" i="0" u="none" strike="noStrike">
                        <a:solidFill>
                          <a:srgbClr val="40404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D0D0D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448590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D0D0D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smtClean="0">
                          <a:solidFill>
                            <a:srgbClr val="404040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부서 장인</a:t>
                      </a:r>
                      <a:endParaRPr lang="en-US" sz="900" b="0" i="0" u="none" strike="noStrike">
                        <a:solidFill>
                          <a:srgbClr val="40404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D0D0D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377093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smtClean="0">
                          <a:solidFill>
                            <a:srgbClr val="FF0000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모듈 관리</a:t>
                      </a:r>
                      <a:endParaRPr lang="ko-KR" altLang="en-US" sz="900" b="0" i="0" u="none" strike="noStrike">
                        <a:solidFill>
                          <a:srgbClr val="FF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40404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D0D0D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644909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smtClean="0">
                          <a:solidFill>
                            <a:srgbClr val="FF0000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한글 서식 관리</a:t>
                      </a:r>
                      <a:endParaRPr lang="ko-KR" altLang="en-US" sz="900" b="0" i="0" u="none" strike="noStrike">
                        <a:solidFill>
                          <a:srgbClr val="FF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40404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D0D0D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496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459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00573" y="870836"/>
            <a:ext cx="914400" cy="288032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서식 분류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413068"/>
              </p:ext>
            </p:extLst>
          </p:nvPr>
        </p:nvGraphicFramePr>
        <p:xfrm>
          <a:off x="850417" y="1746300"/>
          <a:ext cx="7981886" cy="3877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108">
                  <a:extLst>
                    <a:ext uri="{9D8B030D-6E8A-4147-A177-3AD203B41FA5}">
                      <a16:colId xmlns:a16="http://schemas.microsoft.com/office/drawing/2014/main" val="2455209323"/>
                    </a:ext>
                  </a:extLst>
                </a:gridCol>
                <a:gridCol w="4583435">
                  <a:extLst>
                    <a:ext uri="{9D8B030D-6E8A-4147-A177-3AD203B41FA5}">
                      <a16:colId xmlns:a16="http://schemas.microsoft.com/office/drawing/2014/main" val="3789796816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1655089939"/>
                    </a:ext>
                  </a:extLst>
                </a:gridCol>
                <a:gridCol w="1872207">
                  <a:extLst>
                    <a:ext uri="{9D8B030D-6E8A-4147-A177-3AD203B41FA5}">
                      <a16:colId xmlns:a16="http://schemas.microsoft.com/office/drawing/2014/main" val="2502677421"/>
                    </a:ext>
                  </a:extLst>
                </a:gridCol>
              </a:tblGrid>
              <a:tr h="386368"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666363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분류명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등록자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등록일자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651868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Html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서식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2017-07-21</a:t>
                      </a:r>
                      <a:endParaRPr lang="ko-KR" altLang="en-US" sz="800" b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385041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Html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서식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2017-07-21</a:t>
                      </a:r>
                      <a:endParaRPr lang="ko-KR" altLang="en-US" sz="800" b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306640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Html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서식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2017-07-21</a:t>
                      </a:r>
                      <a:endParaRPr lang="ko-KR" altLang="en-US" sz="800" b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481431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Html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서식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2017-07-21</a:t>
                      </a:r>
                      <a:endParaRPr lang="ko-KR" altLang="en-US" sz="800" b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707145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Html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서식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2017-07-21</a:t>
                      </a:r>
                      <a:endParaRPr lang="ko-KR" altLang="en-US" sz="800" b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218671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Html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서식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2017-07-21</a:t>
                      </a:r>
                      <a:endParaRPr lang="ko-KR" altLang="en-US" sz="800" b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575809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Html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서식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2017-07-21</a:t>
                      </a:r>
                      <a:endParaRPr lang="ko-KR" altLang="en-US" sz="800" b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575415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Html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서식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2017-07-21</a:t>
                      </a:r>
                      <a:endParaRPr lang="ko-KR" altLang="en-US" sz="800" b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811645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Html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서식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2017-07-21</a:t>
                      </a:r>
                      <a:endParaRPr lang="ko-KR" altLang="en-US" sz="800" b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296665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Html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서식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2017-07-21</a:t>
                      </a:r>
                      <a:endParaRPr lang="ko-KR" altLang="en-US" sz="800" b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382597"/>
                  </a:ext>
                </a:extLst>
              </a:tr>
            </a:tbl>
          </a:graphicData>
        </a:graphic>
      </p:graphicFrame>
      <p:grpSp>
        <p:nvGrpSpPr>
          <p:cNvPr id="5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951550" y="2228205"/>
            <a:ext cx="107839" cy="109736"/>
            <a:chOff x="554563" y="2632644"/>
            <a:chExt cx="131556" cy="131556"/>
          </a:xfrm>
        </p:grpSpPr>
        <p:sp>
          <p:nvSpPr>
            <p:cNvPr id="6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32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33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951550" y="2561580"/>
            <a:ext cx="107839" cy="109736"/>
            <a:chOff x="554563" y="2632644"/>
            <a:chExt cx="131556" cy="131556"/>
          </a:xfrm>
        </p:grpSpPr>
        <p:sp>
          <p:nvSpPr>
            <p:cNvPr id="9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30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31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951550" y="2866380"/>
            <a:ext cx="107839" cy="109736"/>
            <a:chOff x="554563" y="2632644"/>
            <a:chExt cx="131556" cy="131556"/>
          </a:xfrm>
        </p:grpSpPr>
        <p:sp>
          <p:nvSpPr>
            <p:cNvPr id="12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8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9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951550" y="3180705"/>
            <a:ext cx="107839" cy="109736"/>
            <a:chOff x="554563" y="2632644"/>
            <a:chExt cx="131556" cy="131556"/>
          </a:xfrm>
        </p:grpSpPr>
        <p:sp>
          <p:nvSpPr>
            <p:cNvPr id="15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6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7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7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951550" y="3504555"/>
            <a:ext cx="107839" cy="109736"/>
            <a:chOff x="554563" y="2632644"/>
            <a:chExt cx="131556" cy="131556"/>
          </a:xfrm>
        </p:grpSpPr>
        <p:sp>
          <p:nvSpPr>
            <p:cNvPr id="18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4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6"/>
            </p:custDataLst>
          </p:nvPr>
        </p:nvGrpSpPr>
        <p:grpSpPr>
          <a:xfrm>
            <a:off x="951550" y="3818880"/>
            <a:ext cx="107839" cy="109736"/>
            <a:chOff x="554563" y="2632644"/>
            <a:chExt cx="131556" cy="131556"/>
          </a:xfrm>
        </p:grpSpPr>
        <p:sp>
          <p:nvSpPr>
            <p:cNvPr id="21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2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3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3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7"/>
            </p:custDataLst>
          </p:nvPr>
        </p:nvGrpSpPr>
        <p:grpSpPr>
          <a:xfrm>
            <a:off x="951550" y="4123680"/>
            <a:ext cx="107839" cy="109736"/>
            <a:chOff x="554563" y="2632644"/>
            <a:chExt cx="131556" cy="131556"/>
          </a:xfrm>
        </p:grpSpPr>
        <p:sp>
          <p:nvSpPr>
            <p:cNvPr id="24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0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1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6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8"/>
            </p:custDataLst>
          </p:nvPr>
        </p:nvGrpSpPr>
        <p:grpSpPr>
          <a:xfrm>
            <a:off x="951550" y="4457055"/>
            <a:ext cx="107839" cy="109736"/>
            <a:chOff x="554563" y="2632644"/>
            <a:chExt cx="131556" cy="131556"/>
          </a:xfrm>
        </p:grpSpPr>
        <p:sp>
          <p:nvSpPr>
            <p:cNvPr id="27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18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19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9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9"/>
            </p:custDataLst>
          </p:nvPr>
        </p:nvGrpSpPr>
        <p:grpSpPr>
          <a:xfrm>
            <a:off x="951550" y="4771380"/>
            <a:ext cx="107839" cy="109736"/>
            <a:chOff x="554563" y="2632644"/>
            <a:chExt cx="131556" cy="131556"/>
          </a:xfrm>
        </p:grpSpPr>
        <p:sp>
          <p:nvSpPr>
            <p:cNvPr id="30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16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0"/>
            </p:custDataLst>
          </p:nvPr>
        </p:nvGrpSpPr>
        <p:grpSpPr>
          <a:xfrm>
            <a:off x="951550" y="5076180"/>
            <a:ext cx="107839" cy="109736"/>
            <a:chOff x="554563" y="2632644"/>
            <a:chExt cx="131556" cy="131556"/>
          </a:xfrm>
        </p:grpSpPr>
        <p:sp>
          <p:nvSpPr>
            <p:cNvPr id="33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14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5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1"/>
            </p:custDataLst>
          </p:nvPr>
        </p:nvGrpSpPr>
        <p:grpSpPr>
          <a:xfrm>
            <a:off x="951550" y="5409555"/>
            <a:ext cx="107839" cy="109736"/>
            <a:chOff x="554563" y="2632644"/>
            <a:chExt cx="131556" cy="131556"/>
          </a:xfrm>
        </p:grpSpPr>
        <p:sp>
          <p:nvSpPr>
            <p:cNvPr id="36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12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13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9" name="모서리가 둥근 직사각형 38"/>
          <p:cNvSpPr/>
          <p:nvPr/>
        </p:nvSpPr>
        <p:spPr>
          <a:xfrm>
            <a:off x="1493985" y="1807576"/>
            <a:ext cx="470511" cy="22664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나눔고딕" pitchFamily="50" charset="-127"/>
              </a:rPr>
              <a:t>삭제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451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결재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/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서식 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&gt; 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서식 분류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260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서식 분류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5875501" y="1412776"/>
            <a:ext cx="2944649" cy="227608"/>
            <a:chOff x="5903179" y="2445148"/>
            <a:chExt cx="2944649" cy="227608"/>
          </a:xfrm>
        </p:grpSpPr>
        <p:sp>
          <p:nvSpPr>
            <p:cNvPr id="50" name="모서리가 둥근 직사각형 49"/>
            <p:cNvSpPr/>
            <p:nvPr/>
          </p:nvSpPr>
          <p:spPr>
            <a:xfrm>
              <a:off x="6666292" y="2445148"/>
              <a:ext cx="2181536" cy="22664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txBody>
            <a:bodyPr wrap="none" lIns="36000" tIns="36000" rIns="36000" bIns="36000" rtlCol="0" anchor="ctr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 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51" name="모서리가 둥근 직사각형 50"/>
            <p:cNvSpPr/>
            <p:nvPr/>
          </p:nvSpPr>
          <p:spPr>
            <a:xfrm>
              <a:off x="5903179" y="2446109"/>
              <a:ext cx="683617" cy="22664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txBody>
            <a:bodyPr wrap="none" lIns="36000" tIns="36000" rIns="36000" bIns="36000" rtlCol="0" anchor="ctr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  </a:t>
              </a:r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분류명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 rot="5400000">
              <a:off x="6401365" y="2460560"/>
              <a:ext cx="155817" cy="238180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r>
                <a:rPr lang="en-US" altLang="ko-KR" sz="800" smtClean="0">
                  <a:solidFill>
                    <a:schemeClr val="bg1">
                      <a:lumMod val="7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&gt;</a:t>
              </a:r>
              <a:endParaRPr lang="ko-KR" altLang="en-US" sz="800" smtClean="0">
                <a:solidFill>
                  <a:schemeClr val="bg1">
                    <a:lumMod val="7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4315" y="2492511"/>
              <a:ext cx="125049" cy="125049"/>
            </a:xfrm>
            <a:prstGeom prst="rect">
              <a:avLst/>
            </a:prstGeom>
          </p:spPr>
        </p:pic>
      </p:grpSp>
      <p:graphicFrame>
        <p:nvGraphicFramePr>
          <p:cNvPr id="57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942810"/>
              </p:ext>
            </p:extLst>
          </p:nvPr>
        </p:nvGraphicFramePr>
        <p:xfrm>
          <a:off x="9290533" y="786383"/>
          <a:ext cx="2835141" cy="1812376"/>
        </p:xfrm>
        <a:graphic>
          <a:graphicData uri="http://schemas.openxmlformats.org/drawingml/2006/table">
            <a:tbl>
              <a:tblPr/>
              <a:tblGrid>
                <a:gridCol w="333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1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73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DESCRIPTION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최근 등록한순으로 기본 정렬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1PAGE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당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15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개씩 출력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2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Calibri" panose="020F050202020403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클릭시</a:t>
                      </a:r>
                      <a:r>
                        <a:rPr kumimoji="1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, </a:t>
                      </a: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신규 서식 분류를 등록할 수 있는 팝업 출력</a:t>
                      </a:r>
                      <a:endParaRPr kumimoji="1" lang="en-US" altLang="ko-KR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9BBB59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#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등록된 서식 분류가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개도 없을 경우 ①영역에 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가이드 문구 출력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등록된 서식 분류가 없습니다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검색 결과가 없을 경우 가이드 문구 출력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검색 결과가 없습니다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.</a:t>
                      </a: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7566190"/>
                  </a:ext>
                </a:extLst>
              </a:tr>
            </a:tbl>
          </a:graphicData>
        </a:graphic>
      </p:graphicFrame>
      <p:cxnSp>
        <p:nvCxnSpPr>
          <p:cNvPr id="60" name="직선 연결선 59"/>
          <p:cNvCxnSpPr/>
          <p:nvPr/>
        </p:nvCxnSpPr>
        <p:spPr>
          <a:xfrm flipV="1">
            <a:off x="850417" y="1268760"/>
            <a:ext cx="7831731" cy="952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/>
          <p:cNvGrpSpPr/>
          <p:nvPr/>
        </p:nvGrpSpPr>
        <p:grpSpPr>
          <a:xfrm>
            <a:off x="3916100" y="5868000"/>
            <a:ext cx="1700363" cy="360040"/>
            <a:chOff x="3947422" y="6021288"/>
            <a:chExt cx="1700363" cy="360040"/>
          </a:xfrm>
        </p:grpSpPr>
        <p:sp>
          <p:nvSpPr>
            <p:cNvPr id="68" name="TextBox 67"/>
            <p:cNvSpPr txBox="1"/>
            <p:nvPr/>
          </p:nvSpPr>
          <p:spPr>
            <a:xfrm>
              <a:off x="4025146" y="6021288"/>
              <a:ext cx="1622639" cy="360040"/>
            </a:xfrm>
            <a:prstGeom prst="rect">
              <a:avLst/>
            </a:prstGeom>
            <a:noFill/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en-US" altLang="ko-KR" sz="10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 &lt;&lt;  &lt; </a:t>
              </a:r>
              <a:r>
                <a:rPr lang="en-US" altLang="ko-KR" sz="10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   1</a:t>
              </a:r>
              <a:r>
                <a:rPr lang="en-US" altLang="ko-KR" sz="1000" smtClean="0">
                  <a:solidFill>
                    <a:schemeClr val="bg1">
                      <a:lumMod val="6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   2   3   4   5   6   7   8   9   10    </a:t>
              </a:r>
              <a:r>
                <a:rPr lang="en-US" altLang="ko-KR" sz="10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&gt;  &gt;&gt;</a:t>
              </a:r>
              <a:endParaRPr lang="ko-KR" altLang="en-US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cxnSp>
          <p:nvCxnSpPr>
            <p:cNvPr id="69" name="직선 연결선 68"/>
            <p:cNvCxnSpPr/>
            <p:nvPr/>
          </p:nvCxnSpPr>
          <p:spPr>
            <a:xfrm>
              <a:off x="3947422" y="6305996"/>
              <a:ext cx="102789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모서리가 둥근 직사각형 60"/>
          <p:cNvSpPr/>
          <p:nvPr/>
        </p:nvSpPr>
        <p:spPr>
          <a:xfrm>
            <a:off x="927917" y="1807576"/>
            <a:ext cx="470511" cy="22664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800">
                <a:solidFill>
                  <a:schemeClr val="bg1"/>
                </a:solidFill>
                <a:latin typeface="+mj-ea"/>
                <a:ea typeface="+mj-ea"/>
              </a:rPr>
              <a:t>등록</a:t>
            </a:r>
            <a:endParaRPr lang="ko-KR" altLang="en-US" sz="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3" name="오른쪽 중괄호 72"/>
          <p:cNvSpPr/>
          <p:nvPr/>
        </p:nvSpPr>
        <p:spPr>
          <a:xfrm>
            <a:off x="8694208" y="2131483"/>
            <a:ext cx="169333" cy="3479800"/>
          </a:xfrm>
          <a:prstGeom prst="rightBrace">
            <a:avLst>
              <a:gd name="adj1" fmla="val 34524"/>
              <a:gd name="adj2" fmla="val 50000"/>
            </a:avLst>
          </a:prstGeom>
          <a:ln w="31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/>
          <p:cNvSpPr/>
          <p:nvPr/>
        </p:nvSpPr>
        <p:spPr>
          <a:xfrm>
            <a:off x="839011" y="1733626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222328" y="308595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BA2</a:t>
            </a:r>
            <a:endParaRPr lang="ko-KR" altLang="en-US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2060053" y="1807576"/>
            <a:ext cx="470511" cy="22664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800">
                <a:solidFill>
                  <a:schemeClr val="bg1"/>
                </a:solidFill>
                <a:latin typeface="+mj-ea"/>
                <a:ea typeface="+mj-ea"/>
              </a:rPr>
              <a:t>저장</a:t>
            </a:r>
            <a:endParaRPr lang="ko-KR" altLang="en-US" sz="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8224508" y="1809362"/>
            <a:ext cx="470511" cy="226647"/>
            <a:chOff x="8120461" y="1924263"/>
            <a:chExt cx="470511" cy="226647"/>
          </a:xfrm>
        </p:grpSpPr>
        <p:sp>
          <p:nvSpPr>
            <p:cNvPr id="58" name="모서리가 둥근 직사각형 57"/>
            <p:cNvSpPr/>
            <p:nvPr/>
          </p:nvSpPr>
          <p:spPr>
            <a:xfrm>
              <a:off x="8120461" y="1924263"/>
              <a:ext cx="470511" cy="22664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txBody>
            <a:bodyPr wrap="none" lIns="36000" tIns="36000" rIns="36000" bIns="36000" rtlCol="0" anchor="ctr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15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 rot="5400000">
              <a:off x="8403362" y="1968697"/>
              <a:ext cx="181698" cy="165047"/>
            </a:xfrm>
            <a:prstGeom prst="rect">
              <a:avLst/>
            </a:prstGeom>
            <a:noFill/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en-US" altLang="ko-KR" sz="8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&gt;</a:t>
              </a:r>
              <a:endParaRPr lang="ko-KR" altLang="en-US" sz="8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  <p:sp>
        <p:nvSpPr>
          <p:cNvPr id="62" name="타원 61"/>
          <p:cNvSpPr/>
          <p:nvPr/>
        </p:nvSpPr>
        <p:spPr>
          <a:xfrm>
            <a:off x="8897161" y="3771976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24508" y="2039495"/>
            <a:ext cx="470511" cy="75149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wrap="none" lIns="36000" tIns="36000" rIns="36000" bIns="36000" rtlCol="0" anchor="ctr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15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20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30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40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2019300" y="1790405"/>
            <a:ext cx="1095374" cy="305095"/>
          </a:xfrm>
          <a:prstGeom prst="rect">
            <a:avLst/>
          </a:prstGeom>
          <a:solidFill>
            <a:schemeClr val="bg1">
              <a:lumMod val="95000"/>
              <a:alpha val="83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411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00573" y="870836"/>
            <a:ext cx="914400" cy="288032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서식 분류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091305"/>
              </p:ext>
            </p:extLst>
          </p:nvPr>
        </p:nvGraphicFramePr>
        <p:xfrm>
          <a:off x="850417" y="1746300"/>
          <a:ext cx="7981886" cy="3877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108">
                  <a:extLst>
                    <a:ext uri="{9D8B030D-6E8A-4147-A177-3AD203B41FA5}">
                      <a16:colId xmlns:a16="http://schemas.microsoft.com/office/drawing/2014/main" val="2455209323"/>
                    </a:ext>
                  </a:extLst>
                </a:gridCol>
                <a:gridCol w="4583435">
                  <a:extLst>
                    <a:ext uri="{9D8B030D-6E8A-4147-A177-3AD203B41FA5}">
                      <a16:colId xmlns:a16="http://schemas.microsoft.com/office/drawing/2014/main" val="3789796816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1655089939"/>
                    </a:ext>
                  </a:extLst>
                </a:gridCol>
                <a:gridCol w="1872207">
                  <a:extLst>
                    <a:ext uri="{9D8B030D-6E8A-4147-A177-3AD203B41FA5}">
                      <a16:colId xmlns:a16="http://schemas.microsoft.com/office/drawing/2014/main" val="2502677421"/>
                    </a:ext>
                  </a:extLst>
                </a:gridCol>
              </a:tblGrid>
              <a:tr h="386368"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666363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분류명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등록자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등록일자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651868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Html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서식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2017-07-21</a:t>
                      </a:r>
                      <a:endParaRPr lang="ko-KR" altLang="en-US" sz="800" b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385041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Html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서식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2017-07-21</a:t>
                      </a:r>
                      <a:endParaRPr lang="ko-KR" altLang="en-US" sz="800" b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306640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Html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서식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2017-07-21</a:t>
                      </a:r>
                      <a:endParaRPr lang="ko-KR" altLang="en-US" sz="800" b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481431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Html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서식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2017-07-21</a:t>
                      </a:r>
                      <a:endParaRPr lang="ko-KR" altLang="en-US" sz="800" b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707145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Html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서식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2017-07-21</a:t>
                      </a:r>
                      <a:endParaRPr lang="ko-KR" altLang="en-US" sz="800" b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218671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Html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서식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2017-07-21</a:t>
                      </a:r>
                      <a:endParaRPr lang="ko-KR" altLang="en-US" sz="800" b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575809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Html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서식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2017-07-21</a:t>
                      </a:r>
                      <a:endParaRPr lang="ko-KR" altLang="en-US" sz="800" b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575415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Html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서식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2017-07-21</a:t>
                      </a:r>
                      <a:endParaRPr lang="ko-KR" altLang="en-US" sz="800" b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811645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Html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서식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2017-07-21</a:t>
                      </a:r>
                      <a:endParaRPr lang="ko-KR" altLang="en-US" sz="800" b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296665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Html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서식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2017-07-21</a:t>
                      </a:r>
                      <a:endParaRPr lang="ko-KR" altLang="en-US" sz="800" b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382597"/>
                  </a:ext>
                </a:extLst>
              </a:tr>
            </a:tbl>
          </a:graphicData>
        </a:graphic>
      </p:graphicFrame>
      <p:grpSp>
        <p:nvGrpSpPr>
          <p:cNvPr id="5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951550" y="2228205"/>
            <a:ext cx="107839" cy="109736"/>
            <a:chOff x="554563" y="2632644"/>
            <a:chExt cx="131556" cy="131556"/>
          </a:xfrm>
          <a:solidFill>
            <a:schemeClr val="bg1">
              <a:lumMod val="95000"/>
            </a:schemeClr>
          </a:solidFill>
        </p:grpSpPr>
        <p:sp>
          <p:nvSpPr>
            <p:cNvPr id="6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33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34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grpFill/>
            <a:ln w="6350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951550" y="2561580"/>
            <a:ext cx="107839" cy="109736"/>
            <a:chOff x="554563" y="2632644"/>
            <a:chExt cx="131556" cy="131556"/>
          </a:xfrm>
          <a:solidFill>
            <a:schemeClr val="bg1">
              <a:lumMod val="95000"/>
            </a:schemeClr>
          </a:solidFill>
        </p:grpSpPr>
        <p:sp>
          <p:nvSpPr>
            <p:cNvPr id="9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31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32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grpFill/>
            <a:ln w="6350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951550" y="2866380"/>
            <a:ext cx="107839" cy="109736"/>
            <a:chOff x="554563" y="2632644"/>
            <a:chExt cx="131556" cy="131556"/>
          </a:xfrm>
        </p:grpSpPr>
        <p:sp>
          <p:nvSpPr>
            <p:cNvPr id="12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9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heck" descr="&lt;SmartSettings&gt;&lt;SmartResize anchorLeft=&quot;Absolute&quot; anchorTop=&quot;None&quot; anchorRight=&quot;None&quot; anchorBottom=&quot;None&quot; /&gt;&lt;/SmartSettings&gt;"/>
            <p:cNvSpPr>
              <a:spLocks noEditPoints="1"/>
            </p:cNvSpPr>
            <p:nvPr>
              <p:custDataLst>
                <p:tags r:id="rId30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951550" y="3180705"/>
            <a:ext cx="107839" cy="109736"/>
            <a:chOff x="554563" y="2632644"/>
            <a:chExt cx="131556" cy="131556"/>
          </a:xfrm>
          <a:solidFill>
            <a:schemeClr val="bg1">
              <a:lumMod val="95000"/>
            </a:schemeClr>
          </a:solidFill>
        </p:grpSpPr>
        <p:sp>
          <p:nvSpPr>
            <p:cNvPr id="15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7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8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grpFill/>
            <a:ln w="6350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7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951550" y="3504555"/>
            <a:ext cx="107839" cy="109736"/>
            <a:chOff x="554563" y="2632644"/>
            <a:chExt cx="131556" cy="131556"/>
          </a:xfrm>
          <a:solidFill>
            <a:schemeClr val="bg1">
              <a:lumMod val="95000"/>
            </a:schemeClr>
          </a:solidFill>
        </p:grpSpPr>
        <p:sp>
          <p:nvSpPr>
            <p:cNvPr id="18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5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6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grpFill/>
            <a:ln w="6350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6"/>
            </p:custDataLst>
          </p:nvPr>
        </p:nvGrpSpPr>
        <p:grpSpPr>
          <a:xfrm>
            <a:off x="951550" y="3818880"/>
            <a:ext cx="107839" cy="109736"/>
            <a:chOff x="554563" y="2632644"/>
            <a:chExt cx="131556" cy="131556"/>
          </a:xfrm>
          <a:solidFill>
            <a:schemeClr val="bg1">
              <a:lumMod val="95000"/>
            </a:schemeClr>
          </a:solidFill>
        </p:grpSpPr>
        <p:sp>
          <p:nvSpPr>
            <p:cNvPr id="21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3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grpFill/>
            <a:ln w="6350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3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7"/>
            </p:custDataLst>
          </p:nvPr>
        </p:nvGrpSpPr>
        <p:grpSpPr>
          <a:xfrm>
            <a:off x="951550" y="4123680"/>
            <a:ext cx="107839" cy="109736"/>
            <a:chOff x="554563" y="2632644"/>
            <a:chExt cx="131556" cy="131556"/>
          </a:xfrm>
          <a:solidFill>
            <a:schemeClr val="bg1">
              <a:lumMod val="95000"/>
            </a:schemeClr>
          </a:solidFill>
        </p:grpSpPr>
        <p:sp>
          <p:nvSpPr>
            <p:cNvPr id="24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1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2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grpFill/>
            <a:ln w="6350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6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8"/>
            </p:custDataLst>
          </p:nvPr>
        </p:nvGrpSpPr>
        <p:grpSpPr>
          <a:xfrm>
            <a:off x="951550" y="4457055"/>
            <a:ext cx="107839" cy="109736"/>
            <a:chOff x="554563" y="2632644"/>
            <a:chExt cx="131556" cy="131556"/>
          </a:xfrm>
          <a:solidFill>
            <a:schemeClr val="bg1">
              <a:lumMod val="95000"/>
            </a:schemeClr>
          </a:solidFill>
        </p:grpSpPr>
        <p:sp>
          <p:nvSpPr>
            <p:cNvPr id="27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19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0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grpFill/>
            <a:ln w="6350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9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9"/>
            </p:custDataLst>
          </p:nvPr>
        </p:nvGrpSpPr>
        <p:grpSpPr>
          <a:xfrm>
            <a:off x="951550" y="4771380"/>
            <a:ext cx="107839" cy="109736"/>
            <a:chOff x="554563" y="2632644"/>
            <a:chExt cx="131556" cy="131556"/>
          </a:xfrm>
          <a:solidFill>
            <a:schemeClr val="bg1">
              <a:lumMod val="95000"/>
            </a:schemeClr>
          </a:solidFill>
        </p:grpSpPr>
        <p:sp>
          <p:nvSpPr>
            <p:cNvPr id="30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17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18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grpFill/>
            <a:ln w="6350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0"/>
            </p:custDataLst>
          </p:nvPr>
        </p:nvGrpSpPr>
        <p:grpSpPr>
          <a:xfrm>
            <a:off x="951550" y="5076180"/>
            <a:ext cx="107839" cy="109736"/>
            <a:chOff x="554563" y="2632644"/>
            <a:chExt cx="131556" cy="131556"/>
          </a:xfrm>
          <a:solidFill>
            <a:schemeClr val="bg1">
              <a:lumMod val="95000"/>
            </a:schemeClr>
          </a:solidFill>
        </p:grpSpPr>
        <p:sp>
          <p:nvSpPr>
            <p:cNvPr id="33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15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grpFill/>
            <a:ln w="6350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5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1"/>
            </p:custDataLst>
          </p:nvPr>
        </p:nvGrpSpPr>
        <p:grpSpPr>
          <a:xfrm>
            <a:off x="951550" y="5409555"/>
            <a:ext cx="107839" cy="109736"/>
            <a:chOff x="554563" y="2632644"/>
            <a:chExt cx="131556" cy="131556"/>
          </a:xfrm>
          <a:solidFill>
            <a:schemeClr val="bg1">
              <a:lumMod val="95000"/>
            </a:schemeClr>
          </a:solidFill>
        </p:grpSpPr>
        <p:sp>
          <p:nvSpPr>
            <p:cNvPr id="36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13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grpFill/>
            <a:ln w="6350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451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결재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/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서식 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&gt; 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서식 분류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260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서식 분류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5875501" y="1412776"/>
            <a:ext cx="2944649" cy="227608"/>
            <a:chOff x="5903179" y="2445148"/>
            <a:chExt cx="2944649" cy="227608"/>
          </a:xfrm>
        </p:grpSpPr>
        <p:sp>
          <p:nvSpPr>
            <p:cNvPr id="50" name="모서리가 둥근 직사각형 49"/>
            <p:cNvSpPr/>
            <p:nvPr/>
          </p:nvSpPr>
          <p:spPr>
            <a:xfrm>
              <a:off x="6666292" y="2445148"/>
              <a:ext cx="2181536" cy="22664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txBody>
            <a:bodyPr wrap="none" lIns="36000" tIns="36000" rIns="36000" bIns="36000" rtlCol="0" anchor="ctr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 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51" name="모서리가 둥근 직사각형 50"/>
            <p:cNvSpPr/>
            <p:nvPr/>
          </p:nvSpPr>
          <p:spPr>
            <a:xfrm>
              <a:off x="5903179" y="2446109"/>
              <a:ext cx="683617" cy="22664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txBody>
            <a:bodyPr wrap="none" lIns="36000" tIns="36000" rIns="36000" bIns="36000" rtlCol="0" anchor="ctr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  </a:t>
              </a:r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분류명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 rot="5400000">
              <a:off x="6401365" y="2460560"/>
              <a:ext cx="155817" cy="238180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r>
                <a:rPr lang="en-US" altLang="ko-KR" sz="800" smtClean="0">
                  <a:solidFill>
                    <a:schemeClr val="bg1">
                      <a:lumMod val="7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&gt;</a:t>
              </a:r>
              <a:endParaRPr lang="ko-KR" altLang="en-US" sz="800" smtClean="0">
                <a:solidFill>
                  <a:schemeClr val="bg1">
                    <a:lumMod val="7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4315" y="2492511"/>
              <a:ext cx="125049" cy="125049"/>
            </a:xfrm>
            <a:prstGeom prst="rect">
              <a:avLst/>
            </a:prstGeom>
          </p:spPr>
        </p:pic>
      </p:grpSp>
      <p:cxnSp>
        <p:nvCxnSpPr>
          <p:cNvPr id="60" name="직선 연결선 59"/>
          <p:cNvCxnSpPr/>
          <p:nvPr/>
        </p:nvCxnSpPr>
        <p:spPr>
          <a:xfrm flipV="1">
            <a:off x="850417" y="1268760"/>
            <a:ext cx="7831731" cy="952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1196661" y="2813546"/>
            <a:ext cx="4356413" cy="216793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lIns="36000" tIns="36000" rIns="36000" bIns="36000" rtlCol="0" anchor="b">
            <a:noAutofit/>
          </a:bodyPr>
          <a:lstStyle/>
          <a:p>
            <a:pPr algn="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  <a:ea typeface="나눔고딕" pitchFamily="50" charset="-127"/>
            </a:endParaRPr>
          </a:p>
        </p:txBody>
      </p:sp>
      <p:sp>
        <p:nvSpPr>
          <p:cNvPr id="73" name="오른쪽 중괄호 72"/>
          <p:cNvSpPr/>
          <p:nvPr/>
        </p:nvSpPr>
        <p:spPr>
          <a:xfrm>
            <a:off x="8694208" y="2131483"/>
            <a:ext cx="169333" cy="3479800"/>
          </a:xfrm>
          <a:prstGeom prst="rightBrace">
            <a:avLst>
              <a:gd name="adj1" fmla="val 34524"/>
              <a:gd name="adj2" fmla="val 50000"/>
            </a:avLst>
          </a:prstGeom>
          <a:ln w="31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32277">
            <a:off x="1947906" y="2974816"/>
            <a:ext cx="172310" cy="172310"/>
          </a:xfrm>
          <a:prstGeom prst="rect">
            <a:avLst/>
          </a:prstGeom>
        </p:spPr>
      </p:pic>
      <p:sp>
        <p:nvSpPr>
          <p:cNvPr id="62" name="타원 61"/>
          <p:cNvSpPr/>
          <p:nvPr/>
        </p:nvSpPr>
        <p:spPr>
          <a:xfrm>
            <a:off x="1106662" y="2729862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aphicFrame>
        <p:nvGraphicFramePr>
          <p:cNvPr id="64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486947"/>
              </p:ext>
            </p:extLst>
          </p:nvPr>
        </p:nvGraphicFramePr>
        <p:xfrm>
          <a:off x="9290533" y="786383"/>
          <a:ext cx="2835141" cy="2035896"/>
        </p:xfrm>
        <a:graphic>
          <a:graphicData uri="http://schemas.openxmlformats.org/drawingml/2006/table">
            <a:tbl>
              <a:tblPr/>
              <a:tblGrid>
                <a:gridCol w="333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1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73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DESCRIPTION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#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현재 화면내 정보외 상세 정보가 없을 경우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별도 화면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팝업에서 수정처리가 아닌 현재 화면에서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바로 수정 진행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예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)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분류명을 클릭시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수정 가능한 입력필드로 변환되고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그외 항목들은 비활성화 처리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수정 가능한 입력필드로 전환</a:t>
                      </a:r>
                      <a:endParaRPr kumimoji="1" lang="en-US" altLang="ko-KR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2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2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수정 가능한 입력필드로 전환시 등록</a:t>
                      </a:r>
                      <a:r>
                        <a:rPr kumimoji="1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, </a:t>
                      </a: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삭제 버튼은 </a:t>
                      </a:r>
                      <a:r>
                        <a:rPr kumimoji="1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disable </a:t>
                      </a: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처리</a:t>
                      </a:r>
                      <a:endParaRPr kumimoji="1" lang="en-US" altLang="ko-KR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646006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3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클릭시 작성한 정보 리셋 처리</a:t>
                      </a:r>
                      <a:r>
                        <a:rPr kumimoji="1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(</a:t>
                      </a: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이전 화면으로 전환</a:t>
                      </a:r>
                      <a:r>
                        <a:rPr kumimoji="1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)</a:t>
                      </a: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5533085"/>
                  </a:ext>
                </a:extLst>
              </a:tr>
            </a:tbl>
          </a:graphicData>
        </a:graphic>
      </p:graphicFrame>
      <p:sp>
        <p:nvSpPr>
          <p:cNvPr id="63" name="TextBox 62"/>
          <p:cNvSpPr txBox="1"/>
          <p:nvPr/>
        </p:nvSpPr>
        <p:spPr>
          <a:xfrm>
            <a:off x="10222328" y="308595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BA2</a:t>
            </a:r>
            <a:endParaRPr lang="ko-KR" altLang="en-US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1493985" y="1807576"/>
            <a:ext cx="470511" cy="22664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나눔고딕" pitchFamily="50" charset="-127"/>
              </a:rPr>
              <a:t>삭제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927917" y="1807576"/>
            <a:ext cx="470511" cy="22664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등록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2060053" y="1807576"/>
            <a:ext cx="470511" cy="22664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800">
                <a:solidFill>
                  <a:schemeClr val="bg1"/>
                </a:solidFill>
                <a:latin typeface="+mj-ea"/>
                <a:ea typeface="+mj-ea"/>
              </a:rPr>
              <a:t>저장</a:t>
            </a:r>
            <a:endParaRPr lang="ko-KR" altLang="en-US" sz="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8" name="Close Button" descr="&lt;SmartSettings&gt;&lt;SmartResize anchorLeft=&quot;None&quot; anchorTop=&quot;Absolute&quot; anchorRight=&quot;Absolute&quot; anchorBottom=&quot;None&quot; /&gt;&lt;/SmartSettings&gt;"/>
          <p:cNvSpPr>
            <a:spLocks noEditPoints="1"/>
          </p:cNvSpPr>
          <p:nvPr>
            <p:custDataLst>
              <p:tags r:id="rId12"/>
            </p:custDataLst>
          </p:nvPr>
        </p:nvSpPr>
        <p:spPr bwMode="auto">
          <a:xfrm>
            <a:off x="5407631" y="2876569"/>
            <a:ext cx="76405" cy="79657"/>
          </a:xfrm>
          <a:custGeom>
            <a:avLst/>
            <a:gdLst>
              <a:gd name="T0" fmla="*/ 254 w 254"/>
              <a:gd name="T1" fmla="*/ 0 h 254"/>
              <a:gd name="T2" fmla="*/ 0 w 254"/>
              <a:gd name="T3" fmla="*/ 254 h 254"/>
              <a:gd name="T4" fmla="*/ 0 w 254"/>
              <a:gd name="T5" fmla="*/ 0 h 254"/>
              <a:gd name="T6" fmla="*/ 254 w 254"/>
              <a:gd name="T7" fmla="*/ 254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4" h="254">
                <a:moveTo>
                  <a:pt x="254" y="0"/>
                </a:moveTo>
                <a:lnTo>
                  <a:pt x="0" y="254"/>
                </a:lnTo>
                <a:moveTo>
                  <a:pt x="0" y="0"/>
                </a:moveTo>
                <a:lnTo>
                  <a:pt x="254" y="254"/>
                </a:lnTo>
              </a:path>
            </a:pathLst>
          </a:custGeom>
          <a:noFill/>
          <a:ln w="9525" cap="flat">
            <a:solidFill>
              <a:srgbClr val="80808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8224508" y="1809362"/>
            <a:ext cx="470511" cy="226647"/>
            <a:chOff x="8120461" y="1924263"/>
            <a:chExt cx="470511" cy="226647"/>
          </a:xfrm>
        </p:grpSpPr>
        <p:sp>
          <p:nvSpPr>
            <p:cNvPr id="80" name="모서리가 둥근 직사각형 79"/>
            <p:cNvSpPr/>
            <p:nvPr/>
          </p:nvSpPr>
          <p:spPr>
            <a:xfrm>
              <a:off x="8120461" y="1924263"/>
              <a:ext cx="470511" cy="22664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txBody>
            <a:bodyPr wrap="none" lIns="36000" tIns="36000" rIns="36000" bIns="36000" rtlCol="0" anchor="ctr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15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 rot="5400000">
              <a:off x="8403362" y="1968697"/>
              <a:ext cx="181698" cy="165047"/>
            </a:xfrm>
            <a:prstGeom prst="rect">
              <a:avLst/>
            </a:prstGeom>
            <a:noFill/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en-US" altLang="ko-KR" sz="8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&gt;</a:t>
              </a:r>
              <a:endParaRPr lang="ko-KR" altLang="en-US" sz="8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  <p:sp>
        <p:nvSpPr>
          <p:cNvPr id="82" name="타원 81"/>
          <p:cNvSpPr/>
          <p:nvPr/>
        </p:nvSpPr>
        <p:spPr>
          <a:xfrm>
            <a:off x="5288137" y="2634612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3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857834" y="1790405"/>
            <a:ext cx="1180516" cy="305095"/>
          </a:xfrm>
          <a:prstGeom prst="rect">
            <a:avLst/>
          </a:prstGeom>
          <a:solidFill>
            <a:schemeClr val="bg1">
              <a:lumMod val="95000"/>
              <a:alpha val="67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855167" y="1782661"/>
            <a:ext cx="1135558" cy="331889"/>
          </a:xfrm>
          <a:prstGeom prst="round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85" name="그룹 84"/>
          <p:cNvGrpSpPr/>
          <p:nvPr/>
        </p:nvGrpSpPr>
        <p:grpSpPr>
          <a:xfrm>
            <a:off x="3916100" y="5868000"/>
            <a:ext cx="1700363" cy="360040"/>
            <a:chOff x="3947422" y="6021288"/>
            <a:chExt cx="1700363" cy="360040"/>
          </a:xfrm>
        </p:grpSpPr>
        <p:sp>
          <p:nvSpPr>
            <p:cNvPr id="86" name="TextBox 85"/>
            <p:cNvSpPr txBox="1"/>
            <p:nvPr/>
          </p:nvSpPr>
          <p:spPr>
            <a:xfrm>
              <a:off x="4025146" y="6021288"/>
              <a:ext cx="1622639" cy="360040"/>
            </a:xfrm>
            <a:prstGeom prst="rect">
              <a:avLst/>
            </a:prstGeom>
            <a:noFill/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en-US" altLang="ko-KR" sz="10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 &lt;&lt;  &lt; </a:t>
              </a:r>
              <a:r>
                <a:rPr lang="en-US" altLang="ko-KR" sz="10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   1</a:t>
              </a:r>
              <a:r>
                <a:rPr lang="en-US" altLang="ko-KR" sz="1000" smtClean="0">
                  <a:solidFill>
                    <a:schemeClr val="bg1">
                      <a:lumMod val="6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   2   3   4   5   6   7   8   9   10    </a:t>
              </a:r>
              <a:r>
                <a:rPr lang="en-US" altLang="ko-KR" sz="10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&gt;  &gt;&gt;</a:t>
              </a:r>
              <a:endParaRPr lang="ko-KR" altLang="en-US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cxnSp>
          <p:nvCxnSpPr>
            <p:cNvPr id="87" name="직선 연결선 86"/>
            <p:cNvCxnSpPr/>
            <p:nvPr/>
          </p:nvCxnSpPr>
          <p:spPr>
            <a:xfrm>
              <a:off x="3947422" y="6305996"/>
              <a:ext cx="102789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타원 82"/>
          <p:cNvSpPr/>
          <p:nvPr/>
        </p:nvSpPr>
        <p:spPr>
          <a:xfrm>
            <a:off x="782812" y="1653537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475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Bar" descr="&lt;SmartSettings&gt;&lt;SmartResize anchorLeft=&quot;Absolute&quot; anchorTop=&quot;Absolute&quot; anchorRight=&quot;Absolute&quot; anchorBottom=&quot;None&quot; /&gt;&lt;/SmartSettings&gt;"/>
          <p:cNvSpPr/>
          <p:nvPr>
            <p:custDataLst>
              <p:tags r:id="rId1"/>
            </p:custDataLst>
          </p:nvPr>
        </p:nvSpPr>
        <p:spPr>
          <a:xfrm>
            <a:off x="436144" y="620688"/>
            <a:ext cx="4791176" cy="1512168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2286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Close Button" descr="&lt;SmartSettings&gt;&lt;SmartResize anchorLeft=&quot;None&quot; anchorTop=&quot;Absolute&quot; anchorRight=&quot;Absolute&quot; anchorBottom=&quot;None&quot; /&gt;&lt;/SmartSettings&gt;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4964835" y="755480"/>
            <a:ext cx="123053" cy="116625"/>
          </a:xfrm>
          <a:custGeom>
            <a:avLst/>
            <a:gdLst>
              <a:gd name="T0" fmla="*/ 254 w 254"/>
              <a:gd name="T1" fmla="*/ 0 h 254"/>
              <a:gd name="T2" fmla="*/ 0 w 254"/>
              <a:gd name="T3" fmla="*/ 254 h 254"/>
              <a:gd name="T4" fmla="*/ 0 w 254"/>
              <a:gd name="T5" fmla="*/ 0 h 254"/>
              <a:gd name="T6" fmla="*/ 254 w 254"/>
              <a:gd name="T7" fmla="*/ 254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4" h="254">
                <a:moveTo>
                  <a:pt x="254" y="0"/>
                </a:moveTo>
                <a:lnTo>
                  <a:pt x="0" y="254"/>
                </a:lnTo>
                <a:moveTo>
                  <a:pt x="0" y="0"/>
                </a:moveTo>
                <a:lnTo>
                  <a:pt x="254" y="254"/>
                </a:lnTo>
              </a:path>
            </a:pathLst>
          </a:custGeom>
          <a:noFill/>
          <a:ln w="9525" cap="flat">
            <a:solidFill>
              <a:srgbClr val="80808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4721" y="727482"/>
            <a:ext cx="661742" cy="195956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1100" b="1" smtClean="0">
                <a:solidFill>
                  <a:srgbClr val="FF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서식분류</a:t>
            </a:r>
            <a:r>
              <a:rPr lang="ko-KR" altLang="en-US" sz="11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등록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567405" y="1006896"/>
            <a:ext cx="448238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1667170" y="1630255"/>
            <a:ext cx="2432626" cy="277391"/>
            <a:chOff x="870855" y="5157192"/>
            <a:chExt cx="2432626" cy="277391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2176997" y="5157192"/>
              <a:ext cx="1126484" cy="277391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900" smtClean="0">
                  <a:solidFill>
                    <a:schemeClr val="bg1"/>
                  </a:solidFill>
                  <a:latin typeface="+mj-ea"/>
                  <a:ea typeface="+mj-ea"/>
                </a:rPr>
                <a:t>완료</a:t>
              </a:r>
              <a:endParaRPr lang="ko-KR" altLang="en-US" sz="9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870855" y="5157192"/>
              <a:ext cx="1126484" cy="277391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9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ea typeface="나눔고딕" pitchFamily="50" charset="-127"/>
                </a:rPr>
                <a:t>취소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701187"/>
              </p:ext>
            </p:extLst>
          </p:nvPr>
        </p:nvGraphicFramePr>
        <p:xfrm>
          <a:off x="608085" y="1160941"/>
          <a:ext cx="4466835" cy="315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9836">
                  <a:extLst>
                    <a:ext uri="{9D8B030D-6E8A-4147-A177-3AD203B41FA5}">
                      <a16:colId xmlns:a16="http://schemas.microsoft.com/office/drawing/2014/main" val="3845570895"/>
                    </a:ext>
                  </a:extLst>
                </a:gridCol>
                <a:gridCol w="3556999">
                  <a:extLst>
                    <a:ext uri="{9D8B030D-6E8A-4147-A177-3AD203B41FA5}">
                      <a16:colId xmlns:a16="http://schemas.microsoft.com/office/drawing/2014/main" val="3095745359"/>
                    </a:ext>
                  </a:extLst>
                </a:gridCol>
              </a:tblGrid>
              <a:tr h="3152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분류명 </a:t>
                      </a:r>
                      <a:r>
                        <a:rPr lang="en-US" altLang="ko-KR" sz="800" b="0" smtClean="0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* </a:t>
                      </a:r>
                      <a:endParaRPr lang="ko-KR" altLang="en-US" sz="800" b="0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240176"/>
                  </a:ext>
                </a:extLst>
              </a:tr>
            </a:tbl>
          </a:graphicData>
        </a:graphic>
      </p:graphicFrame>
      <p:sp>
        <p:nvSpPr>
          <p:cNvPr id="52" name="직사각형 51"/>
          <p:cNvSpPr/>
          <p:nvPr/>
        </p:nvSpPr>
        <p:spPr>
          <a:xfrm>
            <a:off x="1579744" y="1225256"/>
            <a:ext cx="2876423" cy="16725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158806" y="1278280"/>
            <a:ext cx="914400" cy="140953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pPr algn="r"/>
            <a:r>
              <a:rPr lang="en-US" altLang="ko-KR" sz="80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/00 Byte</a:t>
            </a:r>
            <a:endParaRPr lang="ko-KR" altLang="en-US" sz="80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467597" y="1939656"/>
            <a:ext cx="914400" cy="193200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modal pop up</a:t>
            </a:r>
            <a:endParaRPr lang="ko-KR" altLang="en-US" sz="800" smtClean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나눔고딕" panose="020B0600000101010101" charset="-127"/>
              <a:cs typeface="Tahoma" panose="020B060403050404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60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서식 분류명 등록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451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결재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/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서식 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&gt; 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서식 분류</a:t>
            </a:r>
          </a:p>
        </p:txBody>
      </p:sp>
      <p:sp>
        <p:nvSpPr>
          <p:cNvPr id="29" name="타원 28"/>
          <p:cNvSpPr/>
          <p:nvPr/>
        </p:nvSpPr>
        <p:spPr>
          <a:xfrm>
            <a:off x="1629586" y="1562176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905936" y="1562176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aphicFrame>
        <p:nvGraphicFramePr>
          <p:cNvPr id="3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137083"/>
              </p:ext>
            </p:extLst>
          </p:nvPr>
        </p:nvGraphicFramePr>
        <p:xfrm>
          <a:off x="9290533" y="786383"/>
          <a:ext cx="2835141" cy="1375496"/>
        </p:xfrm>
        <a:graphic>
          <a:graphicData uri="http://schemas.openxmlformats.org/drawingml/2006/table">
            <a:tbl>
              <a:tblPr/>
              <a:tblGrid>
                <a:gridCol w="333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1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73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DESCRIPTION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클릭시 팝업 종료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2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클릭시</a:t>
                      </a:r>
                      <a:r>
                        <a:rPr kumimoji="1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, </a:t>
                      </a: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분류명이 정상적으로 입력되었을 경우 </a:t>
                      </a:r>
                      <a:r>
                        <a:rPr kumimoji="1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/>
                      </a:r>
                      <a:br>
                        <a:rPr kumimoji="1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</a:b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등록완료 </a:t>
                      </a:r>
                      <a:r>
                        <a:rPr kumimoji="1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alert </a:t>
                      </a: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출력</a:t>
                      </a:r>
                      <a:endParaRPr kumimoji="1" lang="en-US" altLang="ko-KR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9BBB59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등록이 완료되었습니다</a:t>
                      </a:r>
                      <a:r>
                        <a:rPr kumimoji="1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9BBB59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분류명이 입력되지 않았을 경우 </a:t>
                      </a:r>
                      <a:r>
                        <a:rPr kumimoji="1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alert </a:t>
                      </a: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출력</a:t>
                      </a:r>
                      <a:endParaRPr kumimoji="1" lang="en-US" altLang="ko-KR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9BBB59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분류명을 입력해주세요</a:t>
                      </a:r>
                      <a:r>
                        <a:rPr kumimoji="1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9BBB59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.</a:t>
                      </a: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0222328" y="308595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BA2.1</a:t>
            </a:r>
            <a:endParaRPr lang="ko-KR" altLang="en-US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701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5400" y="1340768"/>
            <a:ext cx="379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결재</a:t>
            </a:r>
            <a:r>
              <a:rPr kumimoji="1" lang="en-US" altLang="ko-KR" sz="280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서식 </a:t>
            </a:r>
            <a:r>
              <a:rPr kumimoji="1" lang="en-US" altLang="ko-KR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&gt;</a:t>
            </a:r>
            <a:r>
              <a:rPr kumimoji="1" lang="en-US" altLang="ko-KR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ko-KR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표어 관리</a:t>
            </a:r>
            <a:endParaRPr kumimoji="1" lang="ko-KR" altLang="en-US" sz="28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43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5400" y="1340768"/>
            <a:ext cx="2337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# </a:t>
            </a:r>
            <a:r>
              <a:rPr lang="en-US" altLang="ko-KR" sz="28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나눔바른고딕" panose="020B0603020101020101" pitchFamily="50" charset="-127"/>
              </a:rPr>
              <a:t>TREE VIEW</a:t>
            </a:r>
            <a:endParaRPr lang="ko-KR" altLang="en-US" sz="2800" b="1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528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텍스트 개체 틀 3"/>
          <p:cNvSpPr txBox="1">
            <a:spLocks/>
          </p:cNvSpPr>
          <p:nvPr/>
        </p:nvSpPr>
        <p:spPr>
          <a:xfrm>
            <a:off x="990126" y="404664"/>
            <a:ext cx="8568952" cy="3332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00" baseline="0">
                <a:solidFill>
                  <a:srgbClr val="0B55B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600" b="0" i="0" u="none" strike="noStrike" kern="1200" cap="none" spc="-10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ebuchet MS" panose="020B0603020202020204" pitchFamily="34" charset="0"/>
                <a:ea typeface="나눔고딕" panose="020B0600000101010101" charset="-127"/>
                <a:cs typeface="+mn-cs"/>
              </a:rPr>
              <a:t>Location</a:t>
            </a:r>
            <a:endParaRPr kumimoji="0" lang="ko-KR" altLang="en-US" sz="1600" b="0" i="0" u="none" strike="noStrike" kern="1200" cap="none" spc="-10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ebuchet MS" panose="020B0603020202020204" pitchFamily="34" charset="0"/>
              <a:ea typeface="나눔고딕" panose="020B0600000101010101" charset="-127"/>
              <a:cs typeface="+mn-cs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868360"/>
              </p:ext>
            </p:extLst>
          </p:nvPr>
        </p:nvGraphicFramePr>
        <p:xfrm>
          <a:off x="990126" y="1050330"/>
          <a:ext cx="6582781" cy="23599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1512">
                  <a:extLst>
                    <a:ext uri="{9D8B030D-6E8A-4147-A177-3AD203B41FA5}">
                      <a16:colId xmlns:a16="http://schemas.microsoft.com/office/drawing/2014/main" val="1349838453"/>
                    </a:ext>
                  </a:extLst>
                </a:gridCol>
                <a:gridCol w="1311512">
                  <a:extLst>
                    <a:ext uri="{9D8B030D-6E8A-4147-A177-3AD203B41FA5}">
                      <a16:colId xmlns:a16="http://schemas.microsoft.com/office/drawing/2014/main" val="3375671333"/>
                    </a:ext>
                  </a:extLst>
                </a:gridCol>
                <a:gridCol w="1311512">
                  <a:extLst>
                    <a:ext uri="{9D8B030D-6E8A-4147-A177-3AD203B41FA5}">
                      <a16:colId xmlns:a16="http://schemas.microsoft.com/office/drawing/2014/main" val="148483404"/>
                    </a:ext>
                  </a:extLst>
                </a:gridCol>
                <a:gridCol w="1311512">
                  <a:extLst>
                    <a:ext uri="{9D8B030D-6E8A-4147-A177-3AD203B41FA5}">
                      <a16:colId xmlns:a16="http://schemas.microsoft.com/office/drawing/2014/main" val="632755251"/>
                    </a:ext>
                  </a:extLst>
                </a:gridCol>
                <a:gridCol w="1336733">
                  <a:extLst>
                    <a:ext uri="{9D8B030D-6E8A-4147-A177-3AD203B41FA5}">
                      <a16:colId xmlns:a16="http://schemas.microsoft.com/office/drawing/2014/main" val="1469623920"/>
                    </a:ext>
                  </a:extLst>
                </a:gridCol>
              </a:tblGrid>
              <a:tr h="26221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smtClean="0">
                          <a:solidFill>
                            <a:schemeClr val="dk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결재</a:t>
                      </a:r>
                      <a:r>
                        <a:rPr lang="en-US" altLang="ko-KR" sz="900" b="0" i="0" u="none" strike="noStrike" smtClean="0">
                          <a:solidFill>
                            <a:schemeClr val="dk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/</a:t>
                      </a:r>
                      <a:r>
                        <a:rPr lang="ko-KR" altLang="en-US" sz="900" b="0" i="0" u="none" strike="noStrike" smtClean="0">
                          <a:solidFill>
                            <a:schemeClr val="dk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서식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6407593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smtClean="0">
                          <a:solidFill>
                            <a:srgbClr val="0D0D0D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서식 관리</a:t>
                      </a:r>
                      <a:endParaRPr lang="ko-KR" altLang="en-US" sz="900" b="0" i="0" u="none" strike="noStrike">
                        <a:solidFill>
                          <a:srgbClr val="0D0D0D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279901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서식함 정보</a:t>
                      </a:r>
                      <a:endParaRPr lang="ko-KR" altLang="en-US" sz="900" b="0" i="0" u="none" strike="noStrike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085347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서식 정보</a:t>
                      </a:r>
                      <a:endParaRPr lang="ko-KR" altLang="en-US" sz="900" b="0" i="0" u="none" strike="noStrike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894337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서식 분류</a:t>
                      </a:r>
                      <a:endParaRPr lang="ko-KR" alt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40404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593048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 smtClean="0">
                          <a:solidFill>
                            <a:srgbClr val="FFFF00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표어 관리</a:t>
                      </a:r>
                      <a:endParaRPr lang="ko-KR" altLang="en-US" sz="900" b="1" i="0" u="none" strike="noStrike">
                        <a:solidFill>
                          <a:srgbClr val="FFFF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40404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D0D0D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654544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smtClean="0">
                          <a:solidFill>
                            <a:srgbClr val="0D0D0D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관인 관리</a:t>
                      </a:r>
                      <a:endParaRPr lang="ko-KR" altLang="en-US" sz="900" b="0" i="0" u="none" strike="noStrike">
                        <a:solidFill>
                          <a:srgbClr val="0D0D0D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40404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D0D0D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118853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D0D0D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관인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D0D0D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448590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D0D0D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부서 장인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D0D0D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377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18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1"/>
            </p:custDataLst>
          </p:nvPr>
        </p:nvSpPr>
        <p:spPr>
          <a:xfrm>
            <a:off x="747176" y="1777438"/>
            <a:ext cx="1738031" cy="488431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b="1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2"/>
            </p:custDataLst>
          </p:nvPr>
        </p:nvSpPr>
        <p:spPr>
          <a:xfrm>
            <a:off x="747176" y="1367863"/>
            <a:ext cx="1738031" cy="5293890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846430" y="6517737"/>
            <a:ext cx="1558687" cy="59708"/>
          </a:xfrm>
          <a:prstGeom prst="roundRect">
            <a:avLst>
              <a:gd name="adj" fmla="val 48244"/>
            </a:avLst>
          </a:prstGeom>
          <a:solidFill>
            <a:schemeClr val="bg1">
              <a:lumMod val="65000"/>
              <a:alpha val="49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1477702" y="6517737"/>
            <a:ext cx="600942" cy="59708"/>
          </a:xfrm>
          <a:prstGeom prst="roundRect">
            <a:avLst>
              <a:gd name="adj" fmla="val 48244"/>
            </a:avLst>
          </a:prstGeom>
          <a:solidFill>
            <a:schemeClr val="tx1">
              <a:lumMod val="75000"/>
              <a:lumOff val="25000"/>
              <a:alpha val="37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050294" y="4297718"/>
            <a:ext cx="1218126" cy="288032"/>
            <a:chOff x="737164" y="1710288"/>
            <a:chExt cx="1218126" cy="288032"/>
          </a:xfrm>
        </p:grpSpPr>
        <p:sp>
          <p:nvSpPr>
            <p:cNvPr id="52" name="TextBox 51"/>
            <p:cNvSpPr txBox="1"/>
            <p:nvPr/>
          </p:nvSpPr>
          <p:spPr>
            <a:xfrm>
              <a:off x="1040890" y="1710288"/>
              <a:ext cx="914400" cy="288032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r>
                <a:rPr lang="ko-KR" altLang="en-US" sz="80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다산네트웍스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37164" y="1778043"/>
              <a:ext cx="125001" cy="12629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en-US" altLang="ko-KR" sz="110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+</a:t>
              </a:r>
              <a:endParaRPr lang="ko-KR" altLang="en-US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pic>
        <p:nvPicPr>
          <p:cNvPr id="51" name="그림 50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474" y="4378805"/>
            <a:ext cx="110241" cy="110241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354019" y="2137478"/>
            <a:ext cx="914400" cy="288032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핸디소프트</a:t>
            </a: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050293" y="2210403"/>
            <a:ext cx="125001" cy="126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72000" rIns="72000" rtlCol="0" anchor="ctr">
            <a:noAutofit/>
          </a:bodyPr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endParaRPr lang="ko-KR" altLang="en-US" sz="11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2" name="꺾인 연결선 11"/>
          <p:cNvCxnSpPr>
            <a:stCxn id="46" idx="2"/>
            <a:endCxn id="53" idx="1"/>
          </p:cNvCxnSpPr>
          <p:nvPr/>
        </p:nvCxnSpPr>
        <p:spPr>
          <a:xfrm rot="16200000" flipH="1">
            <a:off x="-221983" y="3156341"/>
            <a:ext cx="2408185" cy="136370"/>
          </a:xfrm>
          <a:prstGeom prst="bentConnector2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155149" y="1821218"/>
            <a:ext cx="914400" cy="288032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다산그룹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51423" y="1894143"/>
            <a:ext cx="125001" cy="126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72000" rIns="72000" rtlCol="0" anchor="ctr">
            <a:noAutofit/>
          </a:bodyPr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endParaRPr lang="ko-KR" altLang="en-US" sz="11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75" y="1897493"/>
            <a:ext cx="123607" cy="123607"/>
          </a:xfrm>
          <a:prstGeom prst="rect">
            <a:avLst/>
          </a:prstGeom>
        </p:spPr>
      </p:pic>
      <p:grpSp>
        <p:nvGrpSpPr>
          <p:cNvPr id="41" name="그룹 40"/>
          <p:cNvGrpSpPr/>
          <p:nvPr/>
        </p:nvGrpSpPr>
        <p:grpSpPr>
          <a:xfrm>
            <a:off x="1217933" y="2411798"/>
            <a:ext cx="1218126" cy="288032"/>
            <a:chOff x="737164" y="1715204"/>
            <a:chExt cx="1218126" cy="288032"/>
          </a:xfrm>
        </p:grpSpPr>
        <p:sp>
          <p:nvSpPr>
            <p:cNvPr id="43" name="TextBox 42"/>
            <p:cNvSpPr txBox="1"/>
            <p:nvPr/>
          </p:nvSpPr>
          <p:spPr>
            <a:xfrm>
              <a:off x="1040890" y="1715204"/>
              <a:ext cx="914400" cy="288032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표준개발실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37164" y="1788129"/>
              <a:ext cx="125001" cy="12629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en-US" altLang="ko-KR" sz="110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+</a:t>
              </a:r>
              <a:endParaRPr lang="ko-KR" altLang="en-US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113" y="2500295"/>
            <a:ext cx="110241" cy="110241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1217933" y="3721654"/>
            <a:ext cx="1218126" cy="288032"/>
            <a:chOff x="737164" y="1715204"/>
            <a:chExt cx="1218126" cy="288032"/>
          </a:xfrm>
        </p:grpSpPr>
        <p:sp>
          <p:nvSpPr>
            <p:cNvPr id="39" name="TextBox 38"/>
            <p:cNvSpPr txBox="1"/>
            <p:nvPr/>
          </p:nvSpPr>
          <p:spPr>
            <a:xfrm>
              <a:off x="1040890" y="1715204"/>
              <a:ext cx="914400" cy="288032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경영지원팀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37164" y="1788129"/>
              <a:ext cx="125001" cy="12629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en-US" altLang="ko-KR" sz="110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+</a:t>
              </a:r>
              <a:endParaRPr lang="ko-KR" altLang="en-US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113" y="3810151"/>
            <a:ext cx="110241" cy="110241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1217933" y="4009686"/>
            <a:ext cx="1218126" cy="288032"/>
            <a:chOff x="737164" y="1715204"/>
            <a:chExt cx="1218126" cy="288032"/>
          </a:xfrm>
        </p:grpSpPr>
        <p:sp>
          <p:nvSpPr>
            <p:cNvPr id="35" name="TextBox 34"/>
            <p:cNvSpPr txBox="1"/>
            <p:nvPr/>
          </p:nvSpPr>
          <p:spPr>
            <a:xfrm>
              <a:off x="1040890" y="1715204"/>
              <a:ext cx="914400" cy="288032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재무실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37164" y="1788129"/>
              <a:ext cx="125001" cy="12629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en-US" altLang="ko-KR" sz="110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+</a:t>
              </a:r>
              <a:endParaRPr lang="ko-KR" altLang="en-US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113" y="4098183"/>
            <a:ext cx="110241" cy="110241"/>
          </a:xfrm>
          <a:prstGeom prst="rect">
            <a:avLst/>
          </a:prstGeom>
        </p:spPr>
      </p:pic>
      <p:cxnSp>
        <p:nvCxnSpPr>
          <p:cNvPr id="17" name="꺾인 연결선 16"/>
          <p:cNvCxnSpPr>
            <a:stCxn id="49" idx="2"/>
            <a:endCxn id="44" idx="1"/>
          </p:cNvCxnSpPr>
          <p:nvPr/>
        </p:nvCxnSpPr>
        <p:spPr>
          <a:xfrm rot="16200000" flipH="1">
            <a:off x="1059776" y="2389711"/>
            <a:ext cx="211175" cy="105139"/>
          </a:xfrm>
          <a:prstGeom prst="bentConnector2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49" idx="2"/>
            <a:endCxn id="40" idx="1"/>
          </p:cNvCxnSpPr>
          <p:nvPr/>
        </p:nvCxnSpPr>
        <p:spPr>
          <a:xfrm rot="16200000" flipH="1">
            <a:off x="404848" y="3044639"/>
            <a:ext cx="1521031" cy="105139"/>
          </a:xfrm>
          <a:prstGeom prst="bentConnector2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>
            <a:stCxn id="49" idx="2"/>
            <a:endCxn id="36" idx="1"/>
          </p:cNvCxnSpPr>
          <p:nvPr/>
        </p:nvCxnSpPr>
        <p:spPr>
          <a:xfrm rot="16200000" flipH="1">
            <a:off x="260832" y="3188655"/>
            <a:ext cx="1809063" cy="105139"/>
          </a:xfrm>
          <a:prstGeom prst="bentConnector2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46" idx="2"/>
            <a:endCxn id="49" idx="1"/>
          </p:cNvCxnSpPr>
          <p:nvPr/>
        </p:nvCxnSpPr>
        <p:spPr>
          <a:xfrm rot="16200000" flipH="1">
            <a:off x="855551" y="2078806"/>
            <a:ext cx="253115" cy="136369"/>
          </a:xfrm>
          <a:prstGeom prst="bentConnector2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912" y="2215359"/>
            <a:ext cx="123607" cy="12360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737039" y="2690384"/>
            <a:ext cx="914400" cy="869262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pPr>
              <a:lnSpc>
                <a:spcPct val="250000"/>
              </a:lnSpc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신뢰성기술팀</a:t>
            </a:r>
            <a:endParaRPr lang="en-US" altLang="ko-KR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제품기획팀</a:t>
            </a:r>
            <a:endParaRPr lang="en-US" altLang="ko-KR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표준개발팀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28" name="꺾인 연결선 27"/>
          <p:cNvCxnSpPr/>
          <p:nvPr/>
        </p:nvCxnSpPr>
        <p:spPr>
          <a:xfrm rot="16200000" flipH="1">
            <a:off x="1362796" y="2692830"/>
            <a:ext cx="269300" cy="129223"/>
          </a:xfrm>
          <a:prstGeom prst="bentConnector2">
            <a:avLst/>
          </a:prstGeom>
          <a:ln w="3175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/>
          <p:nvPr/>
        </p:nvCxnSpPr>
        <p:spPr>
          <a:xfrm rot="16200000" flipH="1">
            <a:off x="1215279" y="2840348"/>
            <a:ext cx="564333" cy="129223"/>
          </a:xfrm>
          <a:prstGeom prst="bentConnector2">
            <a:avLst/>
          </a:prstGeom>
          <a:ln w="3175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/>
          <p:nvPr/>
        </p:nvCxnSpPr>
        <p:spPr>
          <a:xfrm rot="16200000" flipH="1">
            <a:off x="1067763" y="2987864"/>
            <a:ext cx="859366" cy="129223"/>
          </a:xfrm>
          <a:prstGeom prst="bentConnector2">
            <a:avLst/>
          </a:prstGeom>
          <a:ln w="3175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000573" y="870836"/>
            <a:ext cx="914400" cy="288032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표어 관리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cxnSp>
        <p:nvCxnSpPr>
          <p:cNvPr id="58" name="직선 연결선 57"/>
          <p:cNvCxnSpPr/>
          <p:nvPr/>
        </p:nvCxnSpPr>
        <p:spPr>
          <a:xfrm flipV="1">
            <a:off x="850417" y="1268760"/>
            <a:ext cx="7831731" cy="952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087" y="2819844"/>
            <a:ext cx="110241" cy="110241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087" y="3119728"/>
            <a:ext cx="110241" cy="110241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087" y="3409780"/>
            <a:ext cx="110241" cy="110241"/>
          </a:xfrm>
          <a:prstGeom prst="rect">
            <a:avLst/>
          </a:prstGeom>
        </p:spPr>
      </p:pic>
      <p:sp>
        <p:nvSpPr>
          <p:cNvPr id="103" name="모서리가 둥근 직사각형 102"/>
          <p:cNvSpPr/>
          <p:nvPr/>
        </p:nvSpPr>
        <p:spPr>
          <a:xfrm>
            <a:off x="1761522" y="3099954"/>
            <a:ext cx="710745" cy="148364"/>
          </a:xfrm>
          <a:prstGeom prst="roundRect">
            <a:avLst/>
          </a:prstGeom>
          <a:solidFill>
            <a:schemeClr val="tx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ko-KR" altLang="en-US" sz="80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제품기획팀</a:t>
            </a:r>
            <a:endParaRPr lang="ko-KR" altLang="en-US" sz="8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351210" y="1926698"/>
            <a:ext cx="58192" cy="1142262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37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71" name="표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579171"/>
              </p:ext>
            </p:extLst>
          </p:nvPr>
        </p:nvGraphicFramePr>
        <p:xfrm>
          <a:off x="2612145" y="2243978"/>
          <a:ext cx="6432836" cy="3808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495">
                  <a:extLst>
                    <a:ext uri="{9D8B030D-6E8A-4147-A177-3AD203B41FA5}">
                      <a16:colId xmlns:a16="http://schemas.microsoft.com/office/drawing/2014/main" val="2455209323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4024071273"/>
                    </a:ext>
                  </a:extLst>
                </a:gridCol>
                <a:gridCol w="3560787">
                  <a:extLst>
                    <a:ext uri="{9D8B030D-6E8A-4147-A177-3AD203B41FA5}">
                      <a16:colId xmlns:a16="http://schemas.microsoft.com/office/drawing/2014/main" val="3789796816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1655089939"/>
                    </a:ext>
                  </a:extLst>
                </a:gridCol>
                <a:gridCol w="1339256">
                  <a:extLst>
                    <a:ext uri="{9D8B030D-6E8A-4147-A177-3AD203B41FA5}">
                      <a16:colId xmlns:a16="http://schemas.microsoft.com/office/drawing/2014/main" val="1094341974"/>
                    </a:ext>
                  </a:extLst>
                </a:gridCol>
              </a:tblGrid>
              <a:tr h="317368"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333374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</a:t>
                      </a:r>
                      <a:endParaRPr kumimoji="0" lang="ko-KR" altLang="en-US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표어명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구분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사용 기간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651868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15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none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함께 만드는 핸디</a:t>
                      </a:r>
                      <a:r>
                        <a:rPr lang="en-US" altLang="ko-KR" sz="800" u="none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u="none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함께 누리는 핸디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머리표어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2017-03-31 ~ 2017.12.31</a:t>
                      </a:r>
                      <a:endParaRPr kumimoji="0" lang="ko-KR" alt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385041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14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함께 만드는 핸디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함께 누리는 핸디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머리표어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kumimoji="0" lang="ko-KR" alt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306640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13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함께 만드는 핸디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함께 누리는 핸디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머리표어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2017-03-31 ~ 2017.12.31</a:t>
                      </a:r>
                      <a:endParaRPr kumimoji="0" lang="ko-KR" alt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481431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12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함께 만드는 핸디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함께 누리는 핸디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머리표어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2017-03-31 ~ 2017.12.31</a:t>
                      </a:r>
                      <a:endParaRPr kumimoji="0" lang="ko-KR" alt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707145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11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함께 만드는 핸디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함께 누리는 핸디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머리표어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2017-03-31 ~ 2017.12.31</a:t>
                      </a:r>
                      <a:endParaRPr kumimoji="0" lang="ko-KR" alt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218671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10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none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하기 싫어하는 자는 핑계를 찾고</a:t>
                      </a:r>
                      <a:r>
                        <a:rPr lang="en-US" altLang="ko-KR" sz="800" u="none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lang="ko-KR" altLang="en-US" sz="800" u="none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하고자 하는 자는 방법을 </a:t>
                      </a:r>
                      <a:r>
                        <a:rPr lang="en-US" altLang="ko-KR" sz="800" u="none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…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꼬리표어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2017-03-31 ~ 2017.12.31</a:t>
                      </a:r>
                      <a:endParaRPr kumimoji="0" lang="ko-KR" alt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575809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9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하기 싫어하는 자는 핑계를 찾고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하고자 하는 자는 방법을 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…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꼬리표어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2017-03-31 ~ 2017.12.31</a:t>
                      </a:r>
                      <a:endParaRPr kumimoji="0" lang="ko-KR" alt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71917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8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하기 싫어하는 자는 핑계를 찾고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하고자 하는 자는 방법을 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…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꼬리표어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2017-03-31 ~ 2017.12.31</a:t>
                      </a:r>
                      <a:endParaRPr kumimoji="0" lang="ko-KR" alt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512027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7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하기 싫어하는 자는 핑계를 찾고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하고자 하는 자는 방법을 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…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꼬리표어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2017-03-31 ~ 2017.12.31</a:t>
                      </a:r>
                      <a:endParaRPr kumimoji="0" lang="ko-KR" alt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823946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6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하기 싫어하는 자는 핑계를 찾고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하고자 하는 자는 방법을 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…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꼬리표어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2017-03-31 ~ 2017.12.31</a:t>
                      </a:r>
                      <a:endParaRPr kumimoji="0" lang="ko-KR" alt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029313"/>
                  </a:ext>
                </a:extLst>
              </a:tr>
            </a:tbl>
          </a:graphicData>
        </a:graphic>
      </p:graphicFrame>
      <p:grpSp>
        <p:nvGrpSpPr>
          <p:cNvPr id="99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2692177" y="2666079"/>
            <a:ext cx="107839" cy="109736"/>
            <a:chOff x="554563" y="2632644"/>
            <a:chExt cx="131556" cy="131556"/>
          </a:xfrm>
        </p:grpSpPr>
        <p:sp>
          <p:nvSpPr>
            <p:cNvPr id="100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39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01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40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10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2692177" y="2990550"/>
            <a:ext cx="107839" cy="109736"/>
            <a:chOff x="554563" y="2632644"/>
            <a:chExt cx="131556" cy="131556"/>
          </a:xfrm>
        </p:grpSpPr>
        <p:sp>
          <p:nvSpPr>
            <p:cNvPr id="104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37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08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38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109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2692177" y="3285204"/>
            <a:ext cx="107839" cy="109736"/>
            <a:chOff x="554563" y="2632644"/>
            <a:chExt cx="131556" cy="131556"/>
          </a:xfrm>
        </p:grpSpPr>
        <p:sp>
          <p:nvSpPr>
            <p:cNvPr id="110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35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11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36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11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6"/>
            </p:custDataLst>
          </p:nvPr>
        </p:nvGrpSpPr>
        <p:grpSpPr>
          <a:xfrm>
            <a:off x="2692177" y="3628104"/>
            <a:ext cx="107839" cy="109736"/>
            <a:chOff x="554563" y="2632644"/>
            <a:chExt cx="131556" cy="131556"/>
          </a:xfrm>
        </p:grpSpPr>
        <p:sp>
          <p:nvSpPr>
            <p:cNvPr id="113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33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14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34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115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7"/>
            </p:custDataLst>
          </p:nvPr>
        </p:nvGrpSpPr>
        <p:grpSpPr>
          <a:xfrm>
            <a:off x="2692177" y="3932904"/>
            <a:ext cx="107839" cy="109736"/>
            <a:chOff x="554563" y="2632644"/>
            <a:chExt cx="131556" cy="131556"/>
          </a:xfrm>
        </p:grpSpPr>
        <p:sp>
          <p:nvSpPr>
            <p:cNvPr id="116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31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17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32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118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8"/>
            </p:custDataLst>
          </p:nvPr>
        </p:nvGrpSpPr>
        <p:grpSpPr>
          <a:xfrm>
            <a:off x="2692177" y="4256754"/>
            <a:ext cx="107839" cy="109736"/>
            <a:chOff x="554563" y="2632644"/>
            <a:chExt cx="131556" cy="131556"/>
          </a:xfrm>
        </p:grpSpPr>
        <p:sp>
          <p:nvSpPr>
            <p:cNvPr id="119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9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20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30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12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9"/>
            </p:custDataLst>
          </p:nvPr>
        </p:nvGrpSpPr>
        <p:grpSpPr>
          <a:xfrm>
            <a:off x="2692177" y="4580604"/>
            <a:ext cx="107839" cy="109736"/>
            <a:chOff x="554563" y="2632644"/>
            <a:chExt cx="131556" cy="131556"/>
          </a:xfrm>
        </p:grpSpPr>
        <p:sp>
          <p:nvSpPr>
            <p:cNvPr id="122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7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23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8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124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0"/>
            </p:custDataLst>
          </p:nvPr>
        </p:nvGrpSpPr>
        <p:grpSpPr>
          <a:xfrm>
            <a:off x="2692177" y="4885404"/>
            <a:ext cx="107839" cy="109736"/>
            <a:chOff x="554563" y="2632644"/>
            <a:chExt cx="131556" cy="131556"/>
          </a:xfrm>
        </p:grpSpPr>
        <p:sp>
          <p:nvSpPr>
            <p:cNvPr id="125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5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26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6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127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1"/>
            </p:custDataLst>
          </p:nvPr>
        </p:nvGrpSpPr>
        <p:grpSpPr>
          <a:xfrm>
            <a:off x="2692177" y="5190204"/>
            <a:ext cx="107839" cy="109736"/>
            <a:chOff x="554563" y="2632644"/>
            <a:chExt cx="131556" cy="131556"/>
          </a:xfrm>
        </p:grpSpPr>
        <p:sp>
          <p:nvSpPr>
            <p:cNvPr id="128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3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29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130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2"/>
            </p:custDataLst>
          </p:nvPr>
        </p:nvGrpSpPr>
        <p:grpSpPr>
          <a:xfrm>
            <a:off x="2692177" y="5523579"/>
            <a:ext cx="107839" cy="109736"/>
            <a:chOff x="554563" y="2632644"/>
            <a:chExt cx="131556" cy="131556"/>
          </a:xfrm>
        </p:grpSpPr>
        <p:sp>
          <p:nvSpPr>
            <p:cNvPr id="131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1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32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2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133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3"/>
            </p:custDataLst>
          </p:nvPr>
        </p:nvGrpSpPr>
        <p:grpSpPr>
          <a:xfrm>
            <a:off x="2692177" y="5837904"/>
            <a:ext cx="107839" cy="109736"/>
            <a:chOff x="554563" y="2632644"/>
            <a:chExt cx="131556" cy="131556"/>
          </a:xfrm>
        </p:grpSpPr>
        <p:sp>
          <p:nvSpPr>
            <p:cNvPr id="134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19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35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0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136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4"/>
            </p:custDataLst>
          </p:nvPr>
        </p:nvGrpSpPr>
        <p:grpSpPr>
          <a:xfrm>
            <a:off x="2692177" y="2666537"/>
            <a:ext cx="107839" cy="109736"/>
            <a:chOff x="554563" y="2632644"/>
            <a:chExt cx="131556" cy="131556"/>
          </a:xfrm>
        </p:grpSpPr>
        <p:sp>
          <p:nvSpPr>
            <p:cNvPr id="137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17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38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18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145" name="그룹 144"/>
          <p:cNvGrpSpPr/>
          <p:nvPr/>
        </p:nvGrpSpPr>
        <p:grpSpPr>
          <a:xfrm>
            <a:off x="4978380" y="6237312"/>
            <a:ext cx="1700363" cy="360040"/>
            <a:chOff x="3947422" y="6021288"/>
            <a:chExt cx="1700363" cy="360040"/>
          </a:xfrm>
        </p:grpSpPr>
        <p:sp>
          <p:nvSpPr>
            <p:cNvPr id="146" name="TextBox 145"/>
            <p:cNvSpPr txBox="1"/>
            <p:nvPr/>
          </p:nvSpPr>
          <p:spPr>
            <a:xfrm>
              <a:off x="4025146" y="6021288"/>
              <a:ext cx="1622639" cy="360040"/>
            </a:xfrm>
            <a:prstGeom prst="rect">
              <a:avLst/>
            </a:prstGeom>
            <a:noFill/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en-US" altLang="ko-KR" sz="10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 &lt;&lt;  &lt; </a:t>
              </a:r>
              <a:r>
                <a:rPr lang="en-US" altLang="ko-KR" sz="10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   1</a:t>
              </a:r>
              <a:r>
                <a:rPr lang="en-US" altLang="ko-KR" sz="1000" smtClean="0">
                  <a:solidFill>
                    <a:schemeClr val="bg1">
                      <a:lumMod val="6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   2   3   4   5   6   7   8   9   10    </a:t>
              </a:r>
              <a:r>
                <a:rPr lang="en-US" altLang="ko-KR" sz="10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&gt;  &gt;&gt;</a:t>
              </a:r>
              <a:endParaRPr lang="ko-KR" altLang="en-US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cxnSp>
          <p:nvCxnSpPr>
            <p:cNvPr id="147" name="직선 연결선 146"/>
            <p:cNvCxnSpPr/>
            <p:nvPr/>
          </p:nvCxnSpPr>
          <p:spPr>
            <a:xfrm>
              <a:off x="3947422" y="6305996"/>
              <a:ext cx="102789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TextBox 95"/>
          <p:cNvSpPr txBox="1"/>
          <p:nvPr/>
        </p:nvSpPr>
        <p:spPr>
          <a:xfrm>
            <a:off x="1260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머리표어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5451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결재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/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서식 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&gt; 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표어 관리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2710086" y="1818217"/>
            <a:ext cx="914400" cy="283905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r>
              <a:rPr lang="ko-KR" altLang="en-US" sz="1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제품기획팀 표어</a:t>
            </a:r>
          </a:p>
        </p:txBody>
      </p:sp>
      <p:graphicFrame>
        <p:nvGraphicFramePr>
          <p:cNvPr id="106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514937"/>
              </p:ext>
            </p:extLst>
          </p:nvPr>
        </p:nvGraphicFramePr>
        <p:xfrm>
          <a:off x="9290533" y="786383"/>
          <a:ext cx="2835141" cy="2228936"/>
        </p:xfrm>
        <a:graphic>
          <a:graphicData uri="http://schemas.openxmlformats.org/drawingml/2006/table">
            <a:tbl>
              <a:tblPr/>
              <a:tblGrid>
                <a:gridCol w="333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1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73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DESCRIPTION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표어 관리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Tree view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는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navigation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기능만 제공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(edit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기능은 없음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)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2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부서명 클릭시 해당 부서에 등록된 표어 목록이 출력</a:t>
                      </a:r>
                      <a:endParaRPr kumimoji="1" lang="en-US" altLang="ko-KR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sng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2-1</a:t>
                      </a:r>
                      <a:endParaRPr kumimoji="1" lang="ko-KR" altLang="en-US" sz="800" b="0" i="0" u="none" strike="sng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sng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페이지 타이틀은 </a:t>
                      </a:r>
                      <a:r>
                        <a:rPr kumimoji="1" lang="en-US" altLang="ko-KR" sz="800" b="0" i="0" u="none" strike="sng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‘(</a:t>
                      </a:r>
                      <a:r>
                        <a:rPr kumimoji="1" lang="ko-KR" altLang="en-US" sz="800" b="0" i="0" u="none" strike="sng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선택 부서명</a:t>
                      </a:r>
                      <a:r>
                        <a:rPr kumimoji="1" lang="en-US" altLang="ko-KR" sz="800" b="0" i="0" u="none" strike="sng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) + </a:t>
                      </a:r>
                      <a:r>
                        <a:rPr kumimoji="1" lang="ko-KR" altLang="en-US" sz="800" b="0" i="0" u="none" strike="sng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표어</a:t>
                      </a:r>
                      <a:r>
                        <a:rPr kumimoji="1" lang="en-US" altLang="ko-KR" sz="800" b="0" i="0" u="none" strike="sng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’</a:t>
                      </a:r>
                      <a:r>
                        <a:rPr kumimoji="1" lang="ko-KR" altLang="en-US" sz="800" b="0" i="0" u="none" strike="sng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 으로 출력</a:t>
                      </a:r>
                      <a:endParaRPr kumimoji="1" lang="en-US" altLang="ko-KR" sz="800" b="0" i="0" u="none" strike="sng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5533085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3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최근 등록된 표어 기준으로 기본 정렬</a:t>
                      </a:r>
                      <a:endParaRPr kumimoji="1" lang="en-US" altLang="ko-KR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1page</a:t>
                      </a: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당 </a:t>
                      </a:r>
                      <a:r>
                        <a:rPr kumimoji="1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15</a:t>
                      </a: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개씩 출력</a:t>
                      </a:r>
                      <a:endParaRPr kumimoji="1" lang="en-US" altLang="ko-KR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6210547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3-1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수정 가능한 항목 클릭시</a:t>
                      </a:r>
                      <a:r>
                        <a:rPr kumimoji="1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, </a:t>
                      </a: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수정 가능한 입력폼등으로 </a:t>
                      </a:r>
                      <a:endParaRPr kumimoji="1" lang="en-US" altLang="ko-KR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변환</a:t>
                      </a:r>
                      <a:r>
                        <a:rPr kumimoji="1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(</a:t>
                      </a: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다음 페이지 참고</a:t>
                      </a:r>
                      <a:r>
                        <a:rPr kumimoji="1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)</a:t>
                      </a: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4342253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4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클릭시 표어를 등록할 수 있는 팝업 출력</a:t>
                      </a:r>
                      <a:endParaRPr kumimoji="1" lang="en-US" altLang="ko-KR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8569094"/>
                  </a:ext>
                </a:extLst>
              </a:tr>
            </a:tbl>
          </a:graphicData>
        </a:graphic>
      </p:graphicFrame>
      <p:sp>
        <p:nvSpPr>
          <p:cNvPr id="140" name="타원 139"/>
          <p:cNvSpPr/>
          <p:nvPr/>
        </p:nvSpPr>
        <p:spPr>
          <a:xfrm>
            <a:off x="1667686" y="2981401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오른쪽 중괄호 8"/>
          <p:cNvSpPr/>
          <p:nvPr/>
        </p:nvSpPr>
        <p:spPr>
          <a:xfrm>
            <a:off x="9077324" y="2605674"/>
            <a:ext cx="96341" cy="3427670"/>
          </a:xfrm>
          <a:prstGeom prst="rightBrace">
            <a:avLst>
              <a:gd name="adj1" fmla="val 50244"/>
              <a:gd name="adj2" fmla="val 50000"/>
            </a:avLst>
          </a:prstGeom>
          <a:ln w="3175">
            <a:solidFill>
              <a:srgbClr val="FF0066"/>
            </a:solidFill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/>
          <p:cNvSpPr/>
          <p:nvPr/>
        </p:nvSpPr>
        <p:spPr>
          <a:xfrm>
            <a:off x="9230536" y="4221933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3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48" name="타원 147"/>
          <p:cNvSpPr/>
          <p:nvPr/>
        </p:nvSpPr>
        <p:spPr>
          <a:xfrm>
            <a:off x="4944286" y="2936058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3-1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10222328" y="308595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BA3.1</a:t>
            </a:r>
            <a:endParaRPr lang="ko-KR" altLang="en-US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52" name="모서리가 둥근 직사각형 151"/>
          <p:cNvSpPr/>
          <p:nvPr/>
        </p:nvSpPr>
        <p:spPr>
          <a:xfrm>
            <a:off x="3237060" y="2276583"/>
            <a:ext cx="470511" cy="22664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나눔고딕" pitchFamily="50" charset="-127"/>
              </a:rPr>
              <a:t>순서변경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2699567" y="2276583"/>
            <a:ext cx="470511" cy="22664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8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등록</a:t>
            </a:r>
            <a:endParaRPr lang="ko-KR" altLang="en-US" sz="8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4321299" y="2276583"/>
            <a:ext cx="470511" cy="22664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800">
                <a:solidFill>
                  <a:schemeClr val="bg1"/>
                </a:solidFill>
                <a:latin typeface="+mj-ea"/>
                <a:ea typeface="+mj-ea"/>
              </a:rPr>
              <a:t>저장</a:t>
            </a:r>
            <a:endParaRPr lang="ko-KR" altLang="en-US" sz="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4" name="타원 143"/>
          <p:cNvSpPr/>
          <p:nvPr/>
        </p:nvSpPr>
        <p:spPr>
          <a:xfrm>
            <a:off x="2601136" y="2221683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4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155" name="그룹 154"/>
          <p:cNvGrpSpPr/>
          <p:nvPr/>
        </p:nvGrpSpPr>
        <p:grpSpPr>
          <a:xfrm>
            <a:off x="8462633" y="2279292"/>
            <a:ext cx="470511" cy="226647"/>
            <a:chOff x="8120461" y="1924263"/>
            <a:chExt cx="470511" cy="226647"/>
          </a:xfrm>
        </p:grpSpPr>
        <p:sp>
          <p:nvSpPr>
            <p:cNvPr id="156" name="모서리가 둥근 직사각형 155"/>
            <p:cNvSpPr/>
            <p:nvPr/>
          </p:nvSpPr>
          <p:spPr>
            <a:xfrm>
              <a:off x="8120461" y="1924263"/>
              <a:ext cx="470511" cy="22664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txBody>
            <a:bodyPr wrap="none" lIns="36000" tIns="36000" rIns="36000" bIns="36000" rtlCol="0" anchor="ctr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15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 rot="5400000">
              <a:off x="8403362" y="1968697"/>
              <a:ext cx="181698" cy="165047"/>
            </a:xfrm>
            <a:prstGeom prst="rect">
              <a:avLst/>
            </a:prstGeom>
            <a:noFill/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en-US" altLang="ko-KR" sz="8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&gt;</a:t>
              </a:r>
              <a:endParaRPr lang="ko-KR" altLang="en-US" sz="8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  <p:sp>
        <p:nvSpPr>
          <p:cNvPr id="139" name="직사각형 138"/>
          <p:cNvSpPr/>
          <p:nvPr/>
        </p:nvSpPr>
        <p:spPr>
          <a:xfrm>
            <a:off x="4261496" y="2268937"/>
            <a:ext cx="1095374" cy="247945"/>
          </a:xfrm>
          <a:prstGeom prst="rect">
            <a:avLst/>
          </a:prstGeom>
          <a:solidFill>
            <a:schemeClr val="bg1">
              <a:lumMod val="95000"/>
              <a:alpha val="83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8" name="모서리가 둥근 직사각형 157"/>
          <p:cNvSpPr/>
          <p:nvPr/>
        </p:nvSpPr>
        <p:spPr>
          <a:xfrm>
            <a:off x="2835680" y="2547676"/>
            <a:ext cx="450446" cy="3502981"/>
          </a:xfrm>
          <a:prstGeom prst="roundRect">
            <a:avLst>
              <a:gd name="adj" fmla="val 752"/>
            </a:avLst>
          </a:prstGeom>
          <a:noFill/>
          <a:ln>
            <a:solidFill>
              <a:srgbClr val="0000FF"/>
            </a:solidFill>
            <a:prstDash val="dash"/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9" name="모서리가 둥근 직사각형 158"/>
          <p:cNvSpPr/>
          <p:nvPr/>
        </p:nvSpPr>
        <p:spPr>
          <a:xfrm>
            <a:off x="3772694" y="2276583"/>
            <a:ext cx="470511" cy="22664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나눔고딕" pitchFamily="50" charset="-127"/>
              </a:rPr>
              <a:t>삭제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612145" y="1371279"/>
            <a:ext cx="6436183" cy="294480"/>
            <a:chOff x="2612145" y="1371279"/>
            <a:chExt cx="6436183" cy="294480"/>
          </a:xfrm>
        </p:grpSpPr>
        <p:sp>
          <p:nvSpPr>
            <p:cNvPr id="162" name="Window Body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15"/>
              </p:custDataLst>
            </p:nvPr>
          </p:nvSpPr>
          <p:spPr>
            <a:xfrm>
              <a:off x="3766746" y="1371279"/>
              <a:ext cx="1021484" cy="294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/>
              <a:r>
                <a:rPr lang="ko-KR" altLang="en-US" sz="800" smtClean="0">
                  <a:solidFill>
                    <a:schemeClr val="bg1">
                      <a:lumMod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rPr>
                <a:t>꼬리표어</a:t>
              </a:r>
              <a:endParaRPr lang="en-US" sz="800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endParaRPr>
            </a:p>
          </p:txBody>
        </p:sp>
        <p:cxnSp>
          <p:nvCxnSpPr>
            <p:cNvPr id="160" name="직선 연결선 159"/>
            <p:cNvCxnSpPr/>
            <p:nvPr/>
          </p:nvCxnSpPr>
          <p:spPr>
            <a:xfrm>
              <a:off x="2612145" y="1665759"/>
              <a:ext cx="6436183" cy="0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1" name="Window Body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16"/>
              </p:custDataLst>
            </p:nvPr>
          </p:nvSpPr>
          <p:spPr>
            <a:xfrm>
              <a:off x="2762006" y="1371279"/>
              <a:ext cx="1021484" cy="29448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/>
              <a:r>
                <a:rPr lang="ko-KR" altLang="en-US" sz="80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rPr>
                <a:t>머리표어</a:t>
              </a:r>
              <a:endPara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65" name="직각 삼각형 164"/>
          <p:cNvSpPr/>
          <p:nvPr/>
        </p:nvSpPr>
        <p:spPr>
          <a:xfrm flipH="1">
            <a:off x="11440379" y="5924462"/>
            <a:ext cx="684945" cy="743038"/>
          </a:xfrm>
          <a:prstGeom prst="rtTriangle">
            <a:avLst/>
          </a:prstGeom>
          <a:solidFill>
            <a:srgbClr val="0000FF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t">
            <a:no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8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수정</a:t>
            </a:r>
            <a:endParaRPr lang="ko-KR" altLang="en-US" sz="8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6" name="모서리가 둥근 직사각형 165"/>
          <p:cNvSpPr/>
          <p:nvPr/>
        </p:nvSpPr>
        <p:spPr>
          <a:xfrm>
            <a:off x="2568979" y="1280851"/>
            <a:ext cx="6508345" cy="471749"/>
          </a:xfrm>
          <a:prstGeom prst="roundRect">
            <a:avLst>
              <a:gd name="adj" fmla="val 752"/>
            </a:avLst>
          </a:prstGeom>
          <a:noFill/>
          <a:ln>
            <a:solidFill>
              <a:srgbClr val="0000FF"/>
            </a:solidFill>
            <a:prstDash val="dash"/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861482" y="2562225"/>
            <a:ext cx="834349" cy="3492382"/>
          </a:xfrm>
          <a:prstGeom prst="rect">
            <a:avLst/>
          </a:prstGeom>
          <a:solidFill>
            <a:srgbClr val="0000FF">
              <a:alpha val="38000"/>
            </a:srgb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ko-KR" alt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삭제</a:t>
            </a:r>
            <a:endParaRPr lang="ko-KR" altLang="en-US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7" name="직사각형 166"/>
          <p:cNvSpPr/>
          <p:nvPr/>
        </p:nvSpPr>
        <p:spPr>
          <a:xfrm>
            <a:off x="2575495" y="1793784"/>
            <a:ext cx="2206055" cy="339816"/>
          </a:xfrm>
          <a:prstGeom prst="rect">
            <a:avLst/>
          </a:prstGeom>
          <a:solidFill>
            <a:srgbClr val="0000FF">
              <a:alpha val="38000"/>
            </a:srgb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ko-KR" altLang="en-US" sz="1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삭제</a:t>
            </a:r>
            <a:endParaRPr lang="ko-KR" alt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7" name="타원 106"/>
          <p:cNvSpPr/>
          <p:nvPr/>
        </p:nvSpPr>
        <p:spPr>
          <a:xfrm>
            <a:off x="677086" y="1724101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64" name="모서리가 둥근 직사각형 163"/>
          <p:cNvSpPr/>
          <p:nvPr/>
        </p:nvSpPr>
        <p:spPr>
          <a:xfrm>
            <a:off x="860948" y="1459607"/>
            <a:ext cx="1262481" cy="22664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168" name="그림 167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834" y="1513320"/>
            <a:ext cx="125049" cy="125049"/>
          </a:xfrm>
          <a:prstGeom prst="rect">
            <a:avLst/>
          </a:prstGeom>
        </p:spPr>
      </p:pic>
      <p:sp>
        <p:nvSpPr>
          <p:cNvPr id="169" name="모서리가 둥근 직사각형 168"/>
          <p:cNvSpPr/>
          <p:nvPr/>
        </p:nvSpPr>
        <p:spPr>
          <a:xfrm>
            <a:off x="2117940" y="1459607"/>
            <a:ext cx="278539" cy="22664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170" name="그림 169"/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854" y="1502895"/>
            <a:ext cx="148907" cy="14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8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1"/>
            </p:custDataLst>
          </p:nvPr>
        </p:nvSpPr>
        <p:spPr>
          <a:xfrm>
            <a:off x="747176" y="1777438"/>
            <a:ext cx="1738031" cy="488431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b="1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2"/>
            </p:custDataLst>
          </p:nvPr>
        </p:nvSpPr>
        <p:spPr>
          <a:xfrm>
            <a:off x="747176" y="1367863"/>
            <a:ext cx="1738031" cy="5293890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846430" y="6517737"/>
            <a:ext cx="1558687" cy="59708"/>
          </a:xfrm>
          <a:prstGeom prst="roundRect">
            <a:avLst>
              <a:gd name="adj" fmla="val 48244"/>
            </a:avLst>
          </a:prstGeom>
          <a:solidFill>
            <a:schemeClr val="bg1">
              <a:lumMod val="65000"/>
              <a:alpha val="49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1477702" y="6517737"/>
            <a:ext cx="600942" cy="59708"/>
          </a:xfrm>
          <a:prstGeom prst="roundRect">
            <a:avLst>
              <a:gd name="adj" fmla="val 48244"/>
            </a:avLst>
          </a:prstGeom>
          <a:solidFill>
            <a:schemeClr val="tx1">
              <a:lumMod val="75000"/>
              <a:lumOff val="25000"/>
              <a:alpha val="37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050294" y="4297718"/>
            <a:ext cx="1218126" cy="288032"/>
            <a:chOff x="737164" y="1710288"/>
            <a:chExt cx="1218126" cy="288032"/>
          </a:xfrm>
        </p:grpSpPr>
        <p:sp>
          <p:nvSpPr>
            <p:cNvPr id="52" name="TextBox 51"/>
            <p:cNvSpPr txBox="1"/>
            <p:nvPr/>
          </p:nvSpPr>
          <p:spPr>
            <a:xfrm>
              <a:off x="1040890" y="1710288"/>
              <a:ext cx="914400" cy="288032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r>
                <a:rPr lang="ko-KR" altLang="en-US" sz="80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다산네트웍스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37164" y="1778043"/>
              <a:ext cx="125001" cy="12629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en-US" altLang="ko-KR" sz="110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+</a:t>
              </a:r>
              <a:endParaRPr lang="ko-KR" altLang="en-US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pic>
        <p:nvPicPr>
          <p:cNvPr id="51" name="그림 50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474" y="4378805"/>
            <a:ext cx="110241" cy="110241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354019" y="2137478"/>
            <a:ext cx="914400" cy="288032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핸디소프트</a:t>
            </a: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050293" y="2210403"/>
            <a:ext cx="125001" cy="126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72000" rIns="72000" rtlCol="0" anchor="ctr">
            <a:noAutofit/>
          </a:bodyPr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endParaRPr lang="ko-KR" altLang="en-US" sz="11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2" name="꺾인 연결선 11"/>
          <p:cNvCxnSpPr>
            <a:stCxn id="46" idx="2"/>
            <a:endCxn id="53" idx="1"/>
          </p:cNvCxnSpPr>
          <p:nvPr/>
        </p:nvCxnSpPr>
        <p:spPr>
          <a:xfrm rot="16200000" flipH="1">
            <a:off x="-221983" y="3156341"/>
            <a:ext cx="2408185" cy="136370"/>
          </a:xfrm>
          <a:prstGeom prst="bentConnector2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155149" y="1821218"/>
            <a:ext cx="914400" cy="288032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다산그룹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51423" y="1894143"/>
            <a:ext cx="125001" cy="126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72000" rIns="72000" rtlCol="0" anchor="ctr">
            <a:noAutofit/>
          </a:bodyPr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endParaRPr lang="ko-KR" altLang="en-US" sz="11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75" y="1897493"/>
            <a:ext cx="123607" cy="123607"/>
          </a:xfrm>
          <a:prstGeom prst="rect">
            <a:avLst/>
          </a:prstGeom>
        </p:spPr>
      </p:pic>
      <p:grpSp>
        <p:nvGrpSpPr>
          <p:cNvPr id="41" name="그룹 40"/>
          <p:cNvGrpSpPr/>
          <p:nvPr/>
        </p:nvGrpSpPr>
        <p:grpSpPr>
          <a:xfrm>
            <a:off x="1217933" y="2411798"/>
            <a:ext cx="1218126" cy="288032"/>
            <a:chOff x="737164" y="1715204"/>
            <a:chExt cx="1218126" cy="288032"/>
          </a:xfrm>
        </p:grpSpPr>
        <p:sp>
          <p:nvSpPr>
            <p:cNvPr id="43" name="TextBox 42"/>
            <p:cNvSpPr txBox="1"/>
            <p:nvPr/>
          </p:nvSpPr>
          <p:spPr>
            <a:xfrm>
              <a:off x="1040890" y="1715204"/>
              <a:ext cx="914400" cy="288032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표준개발실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37164" y="1788129"/>
              <a:ext cx="125001" cy="12629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en-US" altLang="ko-KR" sz="110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+</a:t>
              </a:r>
              <a:endParaRPr lang="ko-KR" altLang="en-US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113" y="2500295"/>
            <a:ext cx="110241" cy="110241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1217933" y="3721654"/>
            <a:ext cx="1218126" cy="288032"/>
            <a:chOff x="737164" y="1715204"/>
            <a:chExt cx="1218126" cy="288032"/>
          </a:xfrm>
        </p:grpSpPr>
        <p:sp>
          <p:nvSpPr>
            <p:cNvPr id="39" name="TextBox 38"/>
            <p:cNvSpPr txBox="1"/>
            <p:nvPr/>
          </p:nvSpPr>
          <p:spPr>
            <a:xfrm>
              <a:off x="1040890" y="1715204"/>
              <a:ext cx="914400" cy="288032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경영지원팀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37164" y="1788129"/>
              <a:ext cx="125001" cy="12629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en-US" altLang="ko-KR" sz="110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+</a:t>
              </a:r>
              <a:endParaRPr lang="ko-KR" altLang="en-US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113" y="3810151"/>
            <a:ext cx="110241" cy="110241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1217933" y="4009686"/>
            <a:ext cx="1218126" cy="288032"/>
            <a:chOff x="737164" y="1715204"/>
            <a:chExt cx="1218126" cy="288032"/>
          </a:xfrm>
        </p:grpSpPr>
        <p:sp>
          <p:nvSpPr>
            <p:cNvPr id="35" name="TextBox 34"/>
            <p:cNvSpPr txBox="1"/>
            <p:nvPr/>
          </p:nvSpPr>
          <p:spPr>
            <a:xfrm>
              <a:off x="1040890" y="1715204"/>
              <a:ext cx="914400" cy="288032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재무실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37164" y="1788129"/>
              <a:ext cx="125001" cy="12629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en-US" altLang="ko-KR" sz="110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+</a:t>
              </a:r>
              <a:endParaRPr lang="ko-KR" altLang="en-US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113" y="4098183"/>
            <a:ext cx="110241" cy="110241"/>
          </a:xfrm>
          <a:prstGeom prst="rect">
            <a:avLst/>
          </a:prstGeom>
        </p:spPr>
      </p:pic>
      <p:cxnSp>
        <p:nvCxnSpPr>
          <p:cNvPr id="17" name="꺾인 연결선 16"/>
          <p:cNvCxnSpPr>
            <a:stCxn id="49" idx="2"/>
            <a:endCxn id="44" idx="1"/>
          </p:cNvCxnSpPr>
          <p:nvPr/>
        </p:nvCxnSpPr>
        <p:spPr>
          <a:xfrm rot="16200000" flipH="1">
            <a:off x="1059776" y="2389711"/>
            <a:ext cx="211175" cy="105139"/>
          </a:xfrm>
          <a:prstGeom prst="bentConnector2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49" idx="2"/>
            <a:endCxn id="40" idx="1"/>
          </p:cNvCxnSpPr>
          <p:nvPr/>
        </p:nvCxnSpPr>
        <p:spPr>
          <a:xfrm rot="16200000" flipH="1">
            <a:off x="404848" y="3044639"/>
            <a:ext cx="1521031" cy="105139"/>
          </a:xfrm>
          <a:prstGeom prst="bentConnector2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>
            <a:stCxn id="49" idx="2"/>
            <a:endCxn id="36" idx="1"/>
          </p:cNvCxnSpPr>
          <p:nvPr/>
        </p:nvCxnSpPr>
        <p:spPr>
          <a:xfrm rot="16200000" flipH="1">
            <a:off x="260832" y="3188655"/>
            <a:ext cx="1809063" cy="105139"/>
          </a:xfrm>
          <a:prstGeom prst="bentConnector2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46" idx="2"/>
            <a:endCxn id="49" idx="1"/>
          </p:cNvCxnSpPr>
          <p:nvPr/>
        </p:nvCxnSpPr>
        <p:spPr>
          <a:xfrm rot="16200000" flipH="1">
            <a:off x="855551" y="2078806"/>
            <a:ext cx="253115" cy="136369"/>
          </a:xfrm>
          <a:prstGeom prst="bentConnector2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912" y="2215359"/>
            <a:ext cx="123607" cy="12360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737039" y="2690384"/>
            <a:ext cx="914400" cy="869262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pPr>
              <a:lnSpc>
                <a:spcPct val="250000"/>
              </a:lnSpc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신뢰성기술팀</a:t>
            </a:r>
            <a:endParaRPr lang="en-US" altLang="ko-KR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제품기획팀</a:t>
            </a:r>
            <a:endParaRPr lang="en-US" altLang="ko-KR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표준개발팀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28" name="꺾인 연결선 27"/>
          <p:cNvCxnSpPr/>
          <p:nvPr/>
        </p:nvCxnSpPr>
        <p:spPr>
          <a:xfrm rot="16200000" flipH="1">
            <a:off x="1362796" y="2692830"/>
            <a:ext cx="269300" cy="129223"/>
          </a:xfrm>
          <a:prstGeom prst="bentConnector2">
            <a:avLst/>
          </a:prstGeom>
          <a:ln w="3175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/>
          <p:nvPr/>
        </p:nvCxnSpPr>
        <p:spPr>
          <a:xfrm rot="16200000" flipH="1">
            <a:off x="1215279" y="2840348"/>
            <a:ext cx="564333" cy="129223"/>
          </a:xfrm>
          <a:prstGeom prst="bentConnector2">
            <a:avLst/>
          </a:prstGeom>
          <a:ln w="3175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/>
          <p:nvPr/>
        </p:nvCxnSpPr>
        <p:spPr>
          <a:xfrm rot="16200000" flipH="1">
            <a:off x="1067763" y="2987864"/>
            <a:ext cx="859366" cy="129223"/>
          </a:xfrm>
          <a:prstGeom prst="bentConnector2">
            <a:avLst/>
          </a:prstGeom>
          <a:ln w="3175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000573" y="870836"/>
            <a:ext cx="914400" cy="288032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표어 관리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cxnSp>
        <p:nvCxnSpPr>
          <p:cNvPr id="58" name="직선 연결선 57"/>
          <p:cNvCxnSpPr/>
          <p:nvPr/>
        </p:nvCxnSpPr>
        <p:spPr>
          <a:xfrm flipV="1">
            <a:off x="850417" y="1268760"/>
            <a:ext cx="7831731" cy="952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087" y="2819844"/>
            <a:ext cx="110241" cy="110241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087" y="3119728"/>
            <a:ext cx="110241" cy="110241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087" y="3409780"/>
            <a:ext cx="110241" cy="110241"/>
          </a:xfrm>
          <a:prstGeom prst="rect">
            <a:avLst/>
          </a:prstGeom>
        </p:spPr>
      </p:pic>
      <p:sp>
        <p:nvSpPr>
          <p:cNvPr id="103" name="모서리가 둥근 직사각형 102"/>
          <p:cNvSpPr/>
          <p:nvPr/>
        </p:nvSpPr>
        <p:spPr>
          <a:xfrm>
            <a:off x="1761522" y="3099954"/>
            <a:ext cx="710745" cy="148364"/>
          </a:xfrm>
          <a:prstGeom prst="roundRect">
            <a:avLst/>
          </a:prstGeom>
          <a:solidFill>
            <a:schemeClr val="tx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ko-KR" altLang="en-US" sz="80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제품기획팀</a:t>
            </a:r>
            <a:endParaRPr lang="ko-KR" altLang="en-US" sz="8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71" name="표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348906"/>
              </p:ext>
            </p:extLst>
          </p:nvPr>
        </p:nvGraphicFramePr>
        <p:xfrm>
          <a:off x="2612145" y="1955946"/>
          <a:ext cx="6432835" cy="2221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503">
                  <a:extLst>
                    <a:ext uri="{9D8B030D-6E8A-4147-A177-3AD203B41FA5}">
                      <a16:colId xmlns:a16="http://schemas.microsoft.com/office/drawing/2014/main" val="2455209323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3789796816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1655089939"/>
                    </a:ext>
                  </a:extLst>
                </a:gridCol>
                <a:gridCol w="1580828">
                  <a:extLst>
                    <a:ext uri="{9D8B030D-6E8A-4147-A177-3AD203B41FA5}">
                      <a16:colId xmlns:a16="http://schemas.microsoft.com/office/drawing/2014/main" val="1094341974"/>
                    </a:ext>
                  </a:extLst>
                </a:gridCol>
              </a:tblGrid>
              <a:tr h="317368"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333374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표어명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구분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사용 기간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651868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none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함께 만드는 핸디</a:t>
                      </a:r>
                      <a:r>
                        <a:rPr lang="en-US" altLang="ko-KR" sz="800" u="none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u="none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함께 누리는 핸디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머리표어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2017-03-31 ~ 2017.12.31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385041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함께 만드는 핸디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함께 누리는 핸디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머리표어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306640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함께 만드는 핸디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함께 누리는 핸디 </a:t>
                      </a:r>
                      <a:r>
                        <a:rPr kumimoji="0" lang="en-US" altLang="ko-KR" sz="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l</a:t>
                      </a:r>
                      <a:endParaRPr kumimoji="0" lang="ko-KR" altLang="en-US" sz="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머리표어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2017-03-31 ~ 2017.12.31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481431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함께 만드는 핸디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함께 누리는 핸디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머리표어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2017-03-31 ~ 2017.12.31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707145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함께 만드는 핸디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함께 누리는 핸디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머리표어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218671"/>
                  </a:ext>
                </a:extLst>
              </a:tr>
            </a:tbl>
          </a:graphicData>
        </a:graphic>
      </p:graphicFrame>
      <p:grpSp>
        <p:nvGrpSpPr>
          <p:cNvPr id="99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2692177" y="2378047"/>
            <a:ext cx="107839" cy="109736"/>
            <a:chOff x="554563" y="2632644"/>
            <a:chExt cx="131556" cy="131556"/>
          </a:xfrm>
        </p:grpSpPr>
        <p:sp>
          <p:nvSpPr>
            <p:cNvPr id="100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5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01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6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10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2692177" y="2702518"/>
            <a:ext cx="107839" cy="109736"/>
            <a:chOff x="554563" y="2632644"/>
            <a:chExt cx="131556" cy="131556"/>
          </a:xfrm>
          <a:solidFill>
            <a:schemeClr val="bg1">
              <a:lumMod val="95000"/>
            </a:schemeClr>
          </a:solidFill>
        </p:grpSpPr>
        <p:sp>
          <p:nvSpPr>
            <p:cNvPr id="104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3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08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grpFill/>
            <a:ln w="6350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109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2692177" y="2997172"/>
            <a:ext cx="107839" cy="109736"/>
            <a:chOff x="554563" y="2632644"/>
            <a:chExt cx="131556" cy="131556"/>
          </a:xfrm>
          <a:solidFill>
            <a:schemeClr val="bg1">
              <a:lumMod val="95000"/>
            </a:schemeClr>
          </a:solidFill>
        </p:grpSpPr>
        <p:sp>
          <p:nvSpPr>
            <p:cNvPr id="110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1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11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2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grpFill/>
            <a:ln w="6350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11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6"/>
            </p:custDataLst>
          </p:nvPr>
        </p:nvGrpSpPr>
        <p:grpSpPr>
          <a:xfrm>
            <a:off x="2692177" y="3340072"/>
            <a:ext cx="107839" cy="109736"/>
            <a:chOff x="554563" y="2632644"/>
            <a:chExt cx="131556" cy="131556"/>
          </a:xfrm>
        </p:grpSpPr>
        <p:sp>
          <p:nvSpPr>
            <p:cNvPr id="113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19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14" name="Check" descr="&lt;SmartSettings&gt;&lt;SmartResize anchorLeft=&quot;Absolute&quot; anchorTop=&quot;None&quot; anchorRight=&quot;None&quot; anchorBottom=&quot;None&quot; /&gt;&lt;/SmartSettings&gt;"/>
            <p:cNvSpPr>
              <a:spLocks noEditPoints="1"/>
            </p:cNvSpPr>
            <p:nvPr>
              <p:custDataLst>
                <p:tags r:id="rId20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115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7"/>
            </p:custDataLst>
          </p:nvPr>
        </p:nvGrpSpPr>
        <p:grpSpPr>
          <a:xfrm>
            <a:off x="2692177" y="3644872"/>
            <a:ext cx="107839" cy="109736"/>
            <a:chOff x="554563" y="2632644"/>
            <a:chExt cx="131556" cy="131556"/>
          </a:xfrm>
          <a:solidFill>
            <a:schemeClr val="bg1">
              <a:lumMod val="95000"/>
            </a:schemeClr>
          </a:solidFill>
        </p:grpSpPr>
        <p:sp>
          <p:nvSpPr>
            <p:cNvPr id="116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17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17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18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grpFill/>
            <a:ln w="6350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118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8"/>
            </p:custDataLst>
          </p:nvPr>
        </p:nvGrpSpPr>
        <p:grpSpPr>
          <a:xfrm>
            <a:off x="2692177" y="3968722"/>
            <a:ext cx="107839" cy="109736"/>
            <a:chOff x="554563" y="2632644"/>
            <a:chExt cx="131556" cy="131556"/>
          </a:xfrm>
          <a:solidFill>
            <a:schemeClr val="bg1">
              <a:lumMod val="95000"/>
            </a:schemeClr>
          </a:solidFill>
        </p:grpSpPr>
        <p:sp>
          <p:nvSpPr>
            <p:cNvPr id="119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15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20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grpFill/>
            <a:ln w="6350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136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9"/>
            </p:custDataLst>
          </p:nvPr>
        </p:nvGrpSpPr>
        <p:grpSpPr>
          <a:xfrm>
            <a:off x="2692177" y="2378505"/>
            <a:ext cx="107839" cy="109736"/>
            <a:chOff x="554563" y="2632644"/>
            <a:chExt cx="131556" cy="131556"/>
          </a:xfrm>
          <a:solidFill>
            <a:schemeClr val="bg1">
              <a:lumMod val="95000"/>
            </a:schemeClr>
          </a:solidFill>
        </p:grpSpPr>
        <p:sp>
          <p:nvSpPr>
            <p:cNvPr id="137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13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38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grpFill/>
            <a:ln w="6350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1260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머리표어 수정</a:t>
            </a:r>
            <a:endParaRPr lang="ko-KR" altLang="en-US" sz="8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451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결재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/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서식 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&gt; 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표어 관리</a:t>
            </a:r>
          </a:p>
        </p:txBody>
      </p:sp>
      <p:graphicFrame>
        <p:nvGraphicFramePr>
          <p:cNvPr id="106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505935"/>
              </p:ext>
            </p:extLst>
          </p:nvPr>
        </p:nvGraphicFramePr>
        <p:xfrm>
          <a:off x="9290533" y="786383"/>
          <a:ext cx="2835141" cy="2869016"/>
        </p:xfrm>
        <a:graphic>
          <a:graphicData uri="http://schemas.openxmlformats.org/drawingml/2006/table">
            <a:tbl>
              <a:tblPr/>
              <a:tblGrid>
                <a:gridCol w="333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1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73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DESCRIPTION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현재 화면내 정보외 상세 정보가 없을 경우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별도 화면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팝업에서 수정처리가 아닌 현재 화면에서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바로 수정 진행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예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)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표어명을 클릭시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표어명을 포함한 수정 가능한 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항목인 구분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사용기간도 수정 가능한 폼으로 출력되고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선택외 항목들은 비활성화 처리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1-1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수정 가능한 입력필드로 전환</a:t>
                      </a:r>
                      <a:endParaRPr kumimoji="1" lang="en-US" altLang="ko-KR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1-2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수정 가능한 드롭박스로 전환</a:t>
                      </a:r>
                      <a:endParaRPr kumimoji="1" lang="en-US" altLang="ko-KR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5533085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1-3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      </a:t>
                      </a: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별도 수정 경로 버튼이 출력되고</a:t>
                      </a:r>
                      <a:r>
                        <a:rPr kumimoji="1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클릭시 수정 가능 팝업 출력</a:t>
                      </a:r>
                      <a:endParaRPr kumimoji="1" lang="en-US" altLang="ko-KR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6210547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2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수정 가능한 입력필드로 전환시 등록</a:t>
                      </a:r>
                      <a:r>
                        <a:rPr kumimoji="1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, </a:t>
                      </a: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삭제 버튼은 </a:t>
                      </a:r>
                      <a:r>
                        <a:rPr kumimoji="1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disable </a:t>
                      </a: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처리</a:t>
                      </a:r>
                      <a:endParaRPr kumimoji="1" lang="en-US" altLang="ko-KR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582411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3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클릭시 작성한 정보 리셋 처리</a:t>
                      </a:r>
                      <a:r>
                        <a:rPr kumimoji="1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(</a:t>
                      </a: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이전 화면으로 전환</a:t>
                      </a:r>
                      <a:r>
                        <a:rPr kumimoji="1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)</a:t>
                      </a: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4342253"/>
                  </a:ext>
                </a:extLst>
              </a:tr>
            </a:tbl>
          </a:graphicData>
        </a:graphic>
      </p:graphicFrame>
      <p:pic>
        <p:nvPicPr>
          <p:cNvPr id="150" name="그림 149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32277">
            <a:off x="6515553" y="3393024"/>
            <a:ext cx="172310" cy="17231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971800" y="3286125"/>
            <a:ext cx="3019425" cy="20002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r">
              <a:lnSpc>
                <a:spcPct val="115000"/>
              </a:lnSpc>
              <a:spcAft>
                <a:spcPts val="1000"/>
              </a:spcAft>
            </a:pPr>
            <a:endParaRPr lang="ko-KR" altLang="en-US" sz="700" dirty="0" smtClean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  <a:ea typeface="나눔고딕" pitchFamily="50" charset="-127"/>
            </a:endParaRPr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32277">
            <a:off x="5315319" y="3393024"/>
            <a:ext cx="172310" cy="172310"/>
          </a:xfrm>
          <a:prstGeom prst="rect">
            <a:avLst/>
          </a:prstGeom>
        </p:spPr>
      </p:pic>
      <p:sp>
        <p:nvSpPr>
          <p:cNvPr id="159" name="직사각형 158"/>
          <p:cNvSpPr/>
          <p:nvPr/>
        </p:nvSpPr>
        <p:spPr>
          <a:xfrm>
            <a:off x="6057899" y="3286125"/>
            <a:ext cx="1334245" cy="19603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r">
              <a:lnSpc>
                <a:spcPct val="115000"/>
              </a:lnSpc>
              <a:spcAft>
                <a:spcPts val="1000"/>
              </a:spcAft>
            </a:pPr>
            <a:endParaRPr lang="ko-KR" altLang="en-US" sz="700" dirty="0" smtClean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  <a:ea typeface="나눔고딕" pitchFamily="50" charset="-127"/>
            </a:endParaRPr>
          </a:p>
        </p:txBody>
      </p:sp>
      <p:sp>
        <p:nvSpPr>
          <p:cNvPr id="160" name="TextBox 159"/>
          <p:cNvSpPr txBox="1"/>
          <p:nvPr/>
        </p:nvSpPr>
        <p:spPr>
          <a:xfrm rot="5400000">
            <a:off x="7210788" y="3290764"/>
            <a:ext cx="155817" cy="238180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&gt;</a:t>
            </a:r>
            <a:endParaRPr lang="ko-KR" altLang="en-US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81" name="직사각형 180"/>
          <p:cNvSpPr/>
          <p:nvPr/>
        </p:nvSpPr>
        <p:spPr>
          <a:xfrm>
            <a:off x="7505699" y="3286125"/>
            <a:ext cx="1334245" cy="19603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2017-03-31~2017-12-3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나눔고딕" pitchFamily="50" charset="-127"/>
              </a:rPr>
              <a:t>1</a:t>
            </a: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  <a:ea typeface="나눔고딕" pitchFamily="50" charset="-127"/>
            </a:endParaRPr>
          </a:p>
        </p:txBody>
      </p:sp>
      <p:sp>
        <p:nvSpPr>
          <p:cNvPr id="107" name="타원 106"/>
          <p:cNvSpPr/>
          <p:nvPr/>
        </p:nvSpPr>
        <p:spPr>
          <a:xfrm>
            <a:off x="2858311" y="3171901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1-1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21" name="타원 120"/>
          <p:cNvSpPr/>
          <p:nvPr/>
        </p:nvSpPr>
        <p:spPr>
          <a:xfrm>
            <a:off x="7079267" y="3171901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1-2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22" name="타원 121"/>
          <p:cNvSpPr/>
          <p:nvPr/>
        </p:nvSpPr>
        <p:spPr>
          <a:xfrm>
            <a:off x="7439836" y="3171901"/>
            <a:ext cx="168861" cy="174728"/>
          </a:xfrm>
          <a:prstGeom prst="ellipse">
            <a:avLst/>
          </a:prstGeom>
          <a:solidFill>
            <a:srgbClr val="0000FF"/>
          </a:solidFill>
          <a:ln w="3175">
            <a:solidFill>
              <a:srgbClr val="0000FF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1-3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123" name="그림 122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225" y="2708508"/>
            <a:ext cx="131340" cy="131340"/>
          </a:xfrm>
          <a:prstGeom prst="rect">
            <a:avLst/>
          </a:prstGeom>
          <a:effectLst/>
        </p:spPr>
      </p:pic>
      <p:sp>
        <p:nvSpPr>
          <p:cNvPr id="127" name="TextBox 126"/>
          <p:cNvSpPr txBox="1"/>
          <p:nvPr/>
        </p:nvSpPr>
        <p:spPr>
          <a:xfrm>
            <a:off x="10222328" y="308595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BA3.1.1</a:t>
            </a:r>
            <a:endParaRPr lang="ko-KR" altLang="en-US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30" name="Close Button" descr="&lt;SmartSettings&gt;&lt;SmartResize anchorLeft=&quot;None&quot; anchorTop=&quot;Absolute&quot; anchorRight=&quot;Absolute&quot; anchorBottom=&quot;None&quot; /&gt;&lt;/SmartSettings&gt;"/>
          <p:cNvSpPr>
            <a:spLocks noEditPoints="1"/>
          </p:cNvSpPr>
          <p:nvPr>
            <p:custDataLst>
              <p:tags r:id="rId10"/>
            </p:custDataLst>
          </p:nvPr>
        </p:nvSpPr>
        <p:spPr bwMode="auto">
          <a:xfrm>
            <a:off x="5826731" y="3352819"/>
            <a:ext cx="76405" cy="79657"/>
          </a:xfrm>
          <a:custGeom>
            <a:avLst/>
            <a:gdLst>
              <a:gd name="T0" fmla="*/ 254 w 254"/>
              <a:gd name="T1" fmla="*/ 0 h 254"/>
              <a:gd name="T2" fmla="*/ 0 w 254"/>
              <a:gd name="T3" fmla="*/ 254 h 254"/>
              <a:gd name="T4" fmla="*/ 0 w 254"/>
              <a:gd name="T5" fmla="*/ 0 h 254"/>
              <a:gd name="T6" fmla="*/ 254 w 254"/>
              <a:gd name="T7" fmla="*/ 254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4" h="254">
                <a:moveTo>
                  <a:pt x="254" y="0"/>
                </a:moveTo>
                <a:lnTo>
                  <a:pt x="0" y="254"/>
                </a:lnTo>
                <a:moveTo>
                  <a:pt x="0" y="0"/>
                </a:moveTo>
                <a:lnTo>
                  <a:pt x="254" y="254"/>
                </a:lnTo>
              </a:path>
            </a:pathLst>
          </a:custGeom>
          <a:noFill/>
          <a:ln w="9525" cap="flat">
            <a:solidFill>
              <a:srgbClr val="80808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1" name="타원 130"/>
          <p:cNvSpPr/>
          <p:nvPr/>
        </p:nvSpPr>
        <p:spPr>
          <a:xfrm>
            <a:off x="5676900" y="3200400"/>
            <a:ext cx="381000" cy="371475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33" name="그룹 132"/>
          <p:cNvGrpSpPr/>
          <p:nvPr/>
        </p:nvGrpSpPr>
        <p:grpSpPr>
          <a:xfrm>
            <a:off x="7680176" y="1991260"/>
            <a:ext cx="695185" cy="226647"/>
            <a:chOff x="5875501" y="1413737"/>
            <a:chExt cx="695185" cy="226647"/>
          </a:xfrm>
        </p:grpSpPr>
        <p:sp>
          <p:nvSpPr>
            <p:cNvPr id="134" name="모서리가 둥근 직사각형 133"/>
            <p:cNvSpPr/>
            <p:nvPr/>
          </p:nvSpPr>
          <p:spPr>
            <a:xfrm>
              <a:off x="5875501" y="1413737"/>
              <a:ext cx="683617" cy="22664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txBody>
            <a:bodyPr wrap="none" lIns="36000" tIns="36000" rIns="36000" bIns="36000" rtlCol="0" anchor="ctr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 전체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 rot="5400000">
              <a:off x="6373687" y="1428188"/>
              <a:ext cx="155817" cy="238180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r>
                <a:rPr lang="en-US" altLang="ko-KR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&gt;</a:t>
              </a:r>
              <a:endPara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  <p:grpSp>
        <p:nvGrpSpPr>
          <p:cNvPr id="139" name="그룹 138"/>
          <p:cNvGrpSpPr/>
          <p:nvPr/>
        </p:nvGrpSpPr>
        <p:grpSpPr>
          <a:xfrm>
            <a:off x="8462633" y="1991260"/>
            <a:ext cx="470511" cy="226647"/>
            <a:chOff x="8120461" y="1924263"/>
            <a:chExt cx="470511" cy="226647"/>
          </a:xfrm>
        </p:grpSpPr>
        <p:sp>
          <p:nvSpPr>
            <p:cNvPr id="140" name="모서리가 둥근 직사각형 139"/>
            <p:cNvSpPr/>
            <p:nvPr/>
          </p:nvSpPr>
          <p:spPr>
            <a:xfrm>
              <a:off x="8120461" y="1924263"/>
              <a:ext cx="470511" cy="22664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txBody>
            <a:bodyPr wrap="none" lIns="36000" tIns="36000" rIns="36000" bIns="36000" rtlCol="0" anchor="ctr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15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 rot="5400000">
              <a:off x="8403362" y="1968697"/>
              <a:ext cx="181698" cy="165047"/>
            </a:xfrm>
            <a:prstGeom prst="rect">
              <a:avLst/>
            </a:prstGeom>
            <a:noFill/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en-US" altLang="ko-KR" sz="8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&gt;</a:t>
              </a:r>
              <a:endParaRPr lang="ko-KR" altLang="en-US" sz="8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  <p:sp>
        <p:nvSpPr>
          <p:cNvPr id="145" name="타원 144"/>
          <p:cNvSpPr/>
          <p:nvPr/>
        </p:nvSpPr>
        <p:spPr>
          <a:xfrm>
            <a:off x="2479874" y="3308325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49" name="타원 148"/>
          <p:cNvSpPr/>
          <p:nvPr/>
        </p:nvSpPr>
        <p:spPr>
          <a:xfrm>
            <a:off x="5725336" y="3476701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3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51" name="직각 삼각형 150"/>
          <p:cNvSpPr/>
          <p:nvPr/>
        </p:nvSpPr>
        <p:spPr>
          <a:xfrm flipH="1">
            <a:off x="11440379" y="5924462"/>
            <a:ext cx="684945" cy="743038"/>
          </a:xfrm>
          <a:prstGeom prst="rtTriangle">
            <a:avLst/>
          </a:prstGeom>
          <a:solidFill>
            <a:srgbClr val="0000FF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t">
            <a:no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8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수정</a:t>
            </a:r>
            <a:endParaRPr lang="ko-KR" altLang="en-US" sz="8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54" name="그룹 153"/>
          <p:cNvGrpSpPr/>
          <p:nvPr/>
        </p:nvGrpSpPr>
        <p:grpSpPr>
          <a:xfrm>
            <a:off x="6214059" y="3635091"/>
            <a:ext cx="2849971" cy="904387"/>
            <a:chOff x="7587120" y="3915262"/>
            <a:chExt cx="2849971" cy="904387"/>
          </a:xfrm>
        </p:grpSpPr>
        <p:sp>
          <p:nvSpPr>
            <p:cNvPr id="156" name="모서리가 둥근 직사각형 155"/>
            <p:cNvSpPr/>
            <p:nvPr/>
          </p:nvSpPr>
          <p:spPr>
            <a:xfrm>
              <a:off x="7587120" y="3915262"/>
              <a:ext cx="2849971" cy="90438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>
                <a:spcAft>
                  <a:spcPts val="1000"/>
                </a:spcAft>
              </a:pPr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 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grpSp>
          <p:nvGrpSpPr>
            <p:cNvPr id="157" name="그룹 156"/>
            <p:cNvGrpSpPr/>
            <p:nvPr/>
          </p:nvGrpSpPr>
          <p:grpSpPr>
            <a:xfrm>
              <a:off x="7891989" y="4254980"/>
              <a:ext cx="2450594" cy="191630"/>
              <a:chOff x="1592982" y="2142381"/>
              <a:chExt cx="2450594" cy="191630"/>
            </a:xfrm>
          </p:grpSpPr>
          <p:grpSp>
            <p:nvGrpSpPr>
              <p:cNvPr id="167" name="그룹 166"/>
              <p:cNvGrpSpPr/>
              <p:nvPr/>
            </p:nvGrpSpPr>
            <p:grpSpPr>
              <a:xfrm>
                <a:off x="1592982" y="2142381"/>
                <a:ext cx="1115928" cy="191630"/>
                <a:chOff x="4583832" y="4720808"/>
                <a:chExt cx="1115928" cy="191630"/>
              </a:xfrm>
            </p:grpSpPr>
            <p:sp>
              <p:nvSpPr>
                <p:cNvPr id="172" name="직사각형 171"/>
                <p:cNvSpPr/>
                <p:nvPr/>
              </p:nvSpPr>
              <p:spPr>
                <a:xfrm>
                  <a:off x="4583832" y="4732924"/>
                  <a:ext cx="883146" cy="167253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 wrap="none" lIns="36000" tIns="36000" rIns="36000" bIns="36000" rtlCol="0" anchor="ctr">
                  <a:no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en-US" altLang="ko-KR" sz="80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고딕" pitchFamily="50" charset="-127"/>
                      <a:ea typeface="나눔고딕" pitchFamily="50" charset="-127"/>
                    </a:rPr>
                    <a:t>2017-03-31</a:t>
                  </a:r>
                  <a:endParaRPr lang="ko-KR" altLang="en-US" sz="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pic>
              <p:nvPicPr>
                <p:cNvPr id="173" name="그림 172"/>
                <p:cNvPicPr>
                  <a:picLocks noChangeAspect="1"/>
                </p:cNvPicPr>
                <p:nvPr/>
              </p:nvPicPr>
              <p:blipFill>
                <a:blip r:embed="rId3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08130" y="4720808"/>
                  <a:ext cx="191630" cy="191630"/>
                </a:xfrm>
                <a:prstGeom prst="rect">
                  <a:avLst/>
                </a:prstGeom>
              </p:spPr>
            </p:pic>
          </p:grpSp>
          <p:grpSp>
            <p:nvGrpSpPr>
              <p:cNvPr id="168" name="그룹 167"/>
              <p:cNvGrpSpPr/>
              <p:nvPr/>
            </p:nvGrpSpPr>
            <p:grpSpPr>
              <a:xfrm>
                <a:off x="2927648" y="2142381"/>
                <a:ext cx="1115928" cy="191630"/>
                <a:chOff x="4583832" y="4720808"/>
                <a:chExt cx="1115928" cy="191630"/>
              </a:xfrm>
            </p:grpSpPr>
            <p:sp>
              <p:nvSpPr>
                <p:cNvPr id="170" name="직사각형 169"/>
                <p:cNvSpPr/>
                <p:nvPr/>
              </p:nvSpPr>
              <p:spPr>
                <a:xfrm>
                  <a:off x="4583832" y="4732924"/>
                  <a:ext cx="883146" cy="167253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 wrap="none" lIns="36000" tIns="36000" rIns="36000" bIns="36000" rtlCol="0" anchor="ctr">
                  <a:no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en-US" altLang="ko-KR" sz="80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고딕" pitchFamily="50" charset="-127"/>
                      <a:ea typeface="나눔고딕" pitchFamily="50" charset="-127"/>
                    </a:rPr>
                    <a:t>2017-12-31</a:t>
                  </a:r>
                  <a:endParaRPr lang="ko-KR" altLang="en-US" sz="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pic>
              <p:nvPicPr>
                <p:cNvPr id="171" name="그림 170"/>
                <p:cNvPicPr>
                  <a:picLocks noChangeAspect="1"/>
                </p:cNvPicPr>
                <p:nvPr/>
              </p:nvPicPr>
              <p:blipFill>
                <a:blip r:embed="rId3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08130" y="4720808"/>
                  <a:ext cx="191630" cy="191630"/>
                </a:xfrm>
                <a:prstGeom prst="rect">
                  <a:avLst/>
                </a:prstGeom>
              </p:spPr>
            </p:pic>
          </p:grpSp>
          <p:sp>
            <p:nvSpPr>
              <p:cNvPr id="169" name="TextBox 168"/>
              <p:cNvSpPr txBox="1"/>
              <p:nvPr/>
            </p:nvSpPr>
            <p:spPr>
              <a:xfrm>
                <a:off x="2746008" y="2175193"/>
                <a:ext cx="131006" cy="130787"/>
              </a:xfrm>
              <a:prstGeom prst="rect">
                <a:avLst/>
              </a:prstGeom>
              <a:noFill/>
            </p:spPr>
            <p:txBody>
              <a:bodyPr wrap="square" lIns="72000" rIns="72000" rtlCol="0" anchor="ctr">
                <a:noAutofit/>
              </a:bodyPr>
              <a:lstStyle/>
              <a:p>
                <a:pPr algn="ctr"/>
                <a:r>
                  <a:rPr lang="en-US" altLang="ko-KR" sz="8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B0600000101010101" charset="-127"/>
                    <a:ea typeface="나눔고딕" panose="020B0600000101010101" charset="-127"/>
                  </a:rPr>
                  <a:t>~</a:t>
                </a:r>
                <a:endPara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endParaRPr>
              </a:p>
            </p:txBody>
          </p:sp>
        </p:grpSp>
        <p:sp>
          <p:nvSpPr>
            <p:cNvPr id="158" name="TextBox 157"/>
            <p:cNvSpPr txBox="1"/>
            <p:nvPr/>
          </p:nvSpPr>
          <p:spPr>
            <a:xfrm>
              <a:off x="7834833" y="4002486"/>
              <a:ext cx="914400" cy="159939"/>
            </a:xfrm>
            <a:prstGeom prst="rect">
              <a:avLst/>
            </a:prstGeom>
            <a:noFill/>
          </p:spPr>
          <p:txBody>
            <a:bodyPr wrap="none" lIns="72000" rIns="72000" rtlCol="0" anchor="ctr">
              <a:noAutofit/>
            </a:bodyPr>
            <a:lstStyle/>
            <a:p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사용 안함</a:t>
              </a:r>
            </a:p>
          </p:txBody>
        </p:sp>
        <p:sp>
          <p:nvSpPr>
            <p:cNvPr id="161" name="자유형 160"/>
            <p:cNvSpPr/>
            <p:nvPr/>
          </p:nvSpPr>
          <p:spPr>
            <a:xfrm>
              <a:off x="7710218" y="4287269"/>
              <a:ext cx="123825" cy="100482"/>
            </a:xfrm>
            <a:custGeom>
              <a:avLst/>
              <a:gdLst>
                <a:gd name="connsiteX0" fmla="*/ 0 w 190500"/>
                <a:gd name="connsiteY0" fmla="*/ 95250 h 209550"/>
                <a:gd name="connsiteX1" fmla="*/ 76200 w 190500"/>
                <a:gd name="connsiteY1" fmla="*/ 209550 h 209550"/>
                <a:gd name="connsiteX2" fmla="*/ 190500 w 190500"/>
                <a:gd name="connsiteY2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0" h="209550">
                  <a:moveTo>
                    <a:pt x="0" y="95250"/>
                  </a:moveTo>
                  <a:lnTo>
                    <a:pt x="76200" y="209550"/>
                  </a:lnTo>
                  <a:lnTo>
                    <a:pt x="190500" y="0"/>
                  </a:lnTo>
                </a:path>
              </a:pathLst>
            </a:cu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타원 161"/>
            <p:cNvSpPr/>
            <p:nvPr/>
          </p:nvSpPr>
          <p:spPr>
            <a:xfrm>
              <a:off x="7689412" y="4024410"/>
              <a:ext cx="132600" cy="132850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144000" tIns="36000" rIns="36000" bIns="36000" rtlCol="0" anchor="ctr">
              <a:noAutofit/>
            </a:bodyPr>
            <a:lstStyle/>
            <a:p>
              <a:pPr algn="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63" name="타원 162"/>
            <p:cNvSpPr/>
            <p:nvPr/>
          </p:nvSpPr>
          <p:spPr>
            <a:xfrm>
              <a:off x="7689412" y="4292264"/>
              <a:ext cx="132600" cy="132850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144000" tIns="36000" rIns="36000" bIns="36000" rtlCol="0" anchor="ctr">
              <a:noAutofit/>
            </a:bodyPr>
            <a:lstStyle/>
            <a:p>
              <a:pPr algn="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164" name="그룹 163"/>
            <p:cNvGrpSpPr/>
            <p:nvPr/>
          </p:nvGrpSpPr>
          <p:grpSpPr>
            <a:xfrm>
              <a:off x="8607213" y="4569841"/>
              <a:ext cx="930409" cy="155748"/>
              <a:chOff x="870855" y="5157192"/>
              <a:chExt cx="2432626" cy="277391"/>
            </a:xfrm>
          </p:grpSpPr>
          <p:sp>
            <p:nvSpPr>
              <p:cNvPr id="165" name="모서리가 둥근 직사각형 164"/>
              <p:cNvSpPr/>
              <p:nvPr/>
            </p:nvSpPr>
            <p:spPr>
              <a:xfrm>
                <a:off x="2176997" y="5157192"/>
                <a:ext cx="1126484" cy="277391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127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</p:spPr>
            <p:txBody>
              <a:bodyPr wrap="none" lIns="36000" tIns="36000" rIns="36000" bIns="36000" rtlCol="0" anchor="ctr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ko-KR" altLang="en-US" sz="800" smtClean="0">
                    <a:solidFill>
                      <a:schemeClr val="bg1"/>
                    </a:solidFill>
                    <a:latin typeface="+mj-ea"/>
                    <a:ea typeface="+mj-ea"/>
                  </a:rPr>
                  <a:t>완료</a:t>
                </a:r>
                <a:endParaRPr lang="ko-KR" altLang="en-US" sz="8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66" name="모서리가 둥근 직사각형 165"/>
              <p:cNvSpPr/>
              <p:nvPr/>
            </p:nvSpPr>
            <p:spPr>
              <a:xfrm>
                <a:off x="870855" y="5157192"/>
                <a:ext cx="1126484" cy="277391"/>
              </a:xfrm>
              <a:prstGeom prst="round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ffectLst>
                <a:outerShdw blurRad="127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</p:spPr>
            <p:txBody>
              <a:bodyPr wrap="none" lIns="36000" tIns="36000" rIns="36000" bIns="36000" rtlCol="0" anchor="ctr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ko-KR" altLang="en-US" sz="8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ea typeface="나눔고딕" pitchFamily="50" charset="-127"/>
                  </a:rPr>
                  <a:t>취소</a:t>
                </a:r>
                <a:endPara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</p:grpSp>
      <p:sp>
        <p:nvSpPr>
          <p:cNvPr id="174" name="자유형 173"/>
          <p:cNvSpPr/>
          <p:nvPr/>
        </p:nvSpPr>
        <p:spPr>
          <a:xfrm rot="748927">
            <a:off x="8951134" y="3466723"/>
            <a:ext cx="71664" cy="331738"/>
          </a:xfrm>
          <a:custGeom>
            <a:avLst/>
            <a:gdLst>
              <a:gd name="connsiteX0" fmla="*/ 0 w 162024"/>
              <a:gd name="connsiteY0" fmla="*/ 0 h 400050"/>
              <a:gd name="connsiteX1" fmla="*/ 161925 w 162024"/>
              <a:gd name="connsiteY1" fmla="*/ 200025 h 400050"/>
              <a:gd name="connsiteX2" fmla="*/ 19050 w 162024"/>
              <a:gd name="connsiteY2" fmla="*/ 40005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024" h="400050">
                <a:moveTo>
                  <a:pt x="0" y="0"/>
                </a:moveTo>
                <a:cubicBezTo>
                  <a:pt x="79375" y="66675"/>
                  <a:pt x="158750" y="133350"/>
                  <a:pt x="161925" y="200025"/>
                </a:cubicBezTo>
                <a:cubicBezTo>
                  <a:pt x="165100" y="266700"/>
                  <a:pt x="92075" y="333375"/>
                  <a:pt x="19050" y="40005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5" name="그림 174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125" y="3327633"/>
            <a:ext cx="131340" cy="131340"/>
          </a:xfrm>
          <a:prstGeom prst="rect">
            <a:avLst/>
          </a:prstGeom>
          <a:effectLst/>
        </p:spPr>
      </p:pic>
      <p:sp>
        <p:nvSpPr>
          <p:cNvPr id="125" name="모서리가 둥근 직사각형 124"/>
          <p:cNvSpPr/>
          <p:nvPr/>
        </p:nvSpPr>
        <p:spPr>
          <a:xfrm>
            <a:off x="3237060" y="1988551"/>
            <a:ext cx="470511" cy="22664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나눔고딕" pitchFamily="50" charset="-127"/>
              </a:rPr>
              <a:t>순서변경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2699567" y="1988551"/>
            <a:ext cx="470511" cy="22664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8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등록</a:t>
            </a:r>
            <a:endParaRPr lang="ko-KR" altLang="en-US" sz="8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3772694" y="1988551"/>
            <a:ext cx="470511" cy="22664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나눔고딕" pitchFamily="50" charset="-127"/>
              </a:rPr>
              <a:t>삭제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3" name="모서리가 둥근 직사각형 142"/>
          <p:cNvSpPr/>
          <p:nvPr/>
        </p:nvSpPr>
        <p:spPr>
          <a:xfrm>
            <a:off x="4321299" y="1988551"/>
            <a:ext cx="470511" cy="22664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800">
                <a:solidFill>
                  <a:schemeClr val="bg1"/>
                </a:solidFill>
                <a:latin typeface="+mj-ea"/>
                <a:ea typeface="+mj-ea"/>
              </a:rPr>
              <a:t>저장</a:t>
            </a:r>
            <a:endParaRPr lang="ko-KR" altLang="en-US" sz="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2682714" y="1988327"/>
            <a:ext cx="1584485" cy="240524"/>
          </a:xfrm>
          <a:prstGeom prst="rect">
            <a:avLst/>
          </a:prstGeom>
          <a:solidFill>
            <a:schemeClr val="bg1">
              <a:lumMod val="95000"/>
              <a:alpha val="67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7" name="타원 146"/>
          <p:cNvSpPr/>
          <p:nvPr/>
        </p:nvSpPr>
        <p:spPr>
          <a:xfrm>
            <a:off x="2613224" y="1898625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146" name="그룹 145"/>
          <p:cNvGrpSpPr/>
          <p:nvPr/>
        </p:nvGrpSpPr>
        <p:grpSpPr>
          <a:xfrm>
            <a:off x="2612145" y="1371279"/>
            <a:ext cx="6436183" cy="294480"/>
            <a:chOff x="2612145" y="1371279"/>
            <a:chExt cx="6436183" cy="294480"/>
          </a:xfrm>
        </p:grpSpPr>
        <p:sp>
          <p:nvSpPr>
            <p:cNvPr id="152" name="Window Body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11"/>
              </p:custDataLst>
            </p:nvPr>
          </p:nvSpPr>
          <p:spPr>
            <a:xfrm>
              <a:off x="3766746" y="1371279"/>
              <a:ext cx="1021484" cy="294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/>
              <a:r>
                <a:rPr lang="ko-KR" altLang="en-US" sz="800" smtClean="0">
                  <a:solidFill>
                    <a:schemeClr val="bg1">
                      <a:lumMod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rPr>
                <a:t>꼬리표어</a:t>
              </a:r>
              <a:endParaRPr lang="en-US" sz="800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endParaRPr>
            </a:p>
          </p:txBody>
        </p:sp>
        <p:cxnSp>
          <p:nvCxnSpPr>
            <p:cNvPr id="153" name="직선 연결선 152"/>
            <p:cNvCxnSpPr/>
            <p:nvPr/>
          </p:nvCxnSpPr>
          <p:spPr>
            <a:xfrm>
              <a:off x="2612145" y="1665759"/>
              <a:ext cx="6436183" cy="0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5" name="Window Body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12"/>
              </p:custDataLst>
            </p:nvPr>
          </p:nvSpPr>
          <p:spPr>
            <a:xfrm>
              <a:off x="2762006" y="1371279"/>
              <a:ext cx="1021484" cy="29448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/>
              <a:r>
                <a:rPr lang="ko-KR" altLang="en-US" sz="80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rPr>
                <a:t>머리표어</a:t>
              </a:r>
              <a:endPara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78" name="모서리가 둥근 직사각형 177"/>
          <p:cNvSpPr/>
          <p:nvPr/>
        </p:nvSpPr>
        <p:spPr>
          <a:xfrm>
            <a:off x="2351210" y="1926698"/>
            <a:ext cx="58192" cy="1142262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37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9" name="모서리가 둥근 직사각형 178"/>
          <p:cNvSpPr/>
          <p:nvPr/>
        </p:nvSpPr>
        <p:spPr>
          <a:xfrm>
            <a:off x="860948" y="1459607"/>
            <a:ext cx="1262481" cy="22664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180" name="그림 179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834" y="1513320"/>
            <a:ext cx="125049" cy="125049"/>
          </a:xfrm>
          <a:prstGeom prst="rect">
            <a:avLst/>
          </a:prstGeom>
        </p:spPr>
      </p:pic>
      <p:sp>
        <p:nvSpPr>
          <p:cNvPr id="182" name="모서리가 둥근 직사각형 181"/>
          <p:cNvSpPr/>
          <p:nvPr/>
        </p:nvSpPr>
        <p:spPr>
          <a:xfrm>
            <a:off x="2117940" y="1459607"/>
            <a:ext cx="278539" cy="22664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183" name="그림 182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854" y="1502895"/>
            <a:ext cx="148907" cy="14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6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Bar" descr="&lt;SmartSettings&gt;&lt;SmartResize anchorLeft=&quot;Absolute&quot; anchorTop=&quot;Absolute&quot; anchorRight=&quot;Absolute&quot; anchorBottom=&quot;None&quot; /&gt;&lt;/SmartSettings&gt;"/>
          <p:cNvSpPr/>
          <p:nvPr>
            <p:custDataLst>
              <p:tags r:id="rId1"/>
            </p:custDataLst>
          </p:nvPr>
        </p:nvSpPr>
        <p:spPr>
          <a:xfrm>
            <a:off x="436144" y="620688"/>
            <a:ext cx="4791176" cy="2952328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2286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Close Button" descr="&lt;SmartSettings&gt;&lt;SmartResize anchorLeft=&quot;None&quot; anchorTop=&quot;Absolute&quot; anchorRight=&quot;Absolute&quot; anchorBottom=&quot;None&quot; /&gt;&lt;/SmartSettings&gt;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4964835" y="755480"/>
            <a:ext cx="123053" cy="116625"/>
          </a:xfrm>
          <a:custGeom>
            <a:avLst/>
            <a:gdLst>
              <a:gd name="T0" fmla="*/ 254 w 254"/>
              <a:gd name="T1" fmla="*/ 0 h 254"/>
              <a:gd name="T2" fmla="*/ 0 w 254"/>
              <a:gd name="T3" fmla="*/ 254 h 254"/>
              <a:gd name="T4" fmla="*/ 0 w 254"/>
              <a:gd name="T5" fmla="*/ 0 h 254"/>
              <a:gd name="T6" fmla="*/ 254 w 254"/>
              <a:gd name="T7" fmla="*/ 254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4" h="254">
                <a:moveTo>
                  <a:pt x="254" y="0"/>
                </a:moveTo>
                <a:lnTo>
                  <a:pt x="0" y="254"/>
                </a:lnTo>
                <a:moveTo>
                  <a:pt x="0" y="0"/>
                </a:moveTo>
                <a:lnTo>
                  <a:pt x="254" y="254"/>
                </a:lnTo>
              </a:path>
            </a:pathLst>
          </a:custGeom>
          <a:noFill/>
          <a:ln w="9525" cap="flat">
            <a:solidFill>
              <a:srgbClr val="80808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4721" y="727482"/>
            <a:ext cx="661742" cy="195956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11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표어 등록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567405" y="1006896"/>
            <a:ext cx="448238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1667170" y="2708920"/>
            <a:ext cx="2432626" cy="277391"/>
            <a:chOff x="870855" y="5157192"/>
            <a:chExt cx="2432626" cy="277391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2176997" y="5157192"/>
              <a:ext cx="1126484" cy="277391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900" smtClean="0">
                  <a:solidFill>
                    <a:schemeClr val="bg1"/>
                  </a:solidFill>
                  <a:latin typeface="+mj-ea"/>
                  <a:ea typeface="+mj-ea"/>
                </a:rPr>
                <a:t>완료</a:t>
              </a:r>
              <a:endParaRPr lang="ko-KR" altLang="en-US" sz="9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870855" y="5157192"/>
              <a:ext cx="1126484" cy="277391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9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ea typeface="나눔고딕" pitchFamily="50" charset="-127"/>
                </a:rPr>
                <a:t>취소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292650"/>
              </p:ext>
            </p:extLst>
          </p:nvPr>
        </p:nvGraphicFramePr>
        <p:xfrm>
          <a:off x="608085" y="1160941"/>
          <a:ext cx="4466835" cy="126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9836">
                  <a:extLst>
                    <a:ext uri="{9D8B030D-6E8A-4147-A177-3AD203B41FA5}">
                      <a16:colId xmlns:a16="http://schemas.microsoft.com/office/drawing/2014/main" val="3845570895"/>
                    </a:ext>
                  </a:extLst>
                </a:gridCol>
                <a:gridCol w="3556999">
                  <a:extLst>
                    <a:ext uri="{9D8B030D-6E8A-4147-A177-3AD203B41FA5}">
                      <a16:colId xmlns:a16="http://schemas.microsoft.com/office/drawing/2014/main" val="3095745359"/>
                    </a:ext>
                  </a:extLst>
                </a:gridCol>
              </a:tblGrid>
              <a:tr h="3152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표어명</a:t>
                      </a:r>
                      <a:r>
                        <a:rPr lang="en-US" altLang="ko-KR" sz="800" b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 </a:t>
                      </a:r>
                      <a:endParaRPr lang="ko-KR" altLang="en-US" sz="800" b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240176"/>
                  </a:ext>
                </a:extLst>
              </a:tr>
              <a:tr h="3152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 머리표어              꼬리표어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549879"/>
                  </a:ext>
                </a:extLst>
              </a:tr>
              <a:tr h="3152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 기간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 </a:t>
                      </a:r>
                      <a:endParaRPr lang="ko-KR" altLang="en-US" sz="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512579"/>
                  </a:ext>
                </a:extLst>
              </a:tr>
              <a:tr h="315270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557554"/>
                  </a:ext>
                </a:extLst>
              </a:tr>
            </a:tbl>
          </a:graphicData>
        </a:graphic>
      </p:graphicFrame>
      <p:sp>
        <p:nvSpPr>
          <p:cNvPr id="52" name="직사각형 51"/>
          <p:cNvSpPr/>
          <p:nvPr/>
        </p:nvSpPr>
        <p:spPr>
          <a:xfrm>
            <a:off x="1579744" y="1225256"/>
            <a:ext cx="2876423" cy="16725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8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158806" y="1278280"/>
            <a:ext cx="914400" cy="140953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pPr algn="r"/>
            <a:r>
              <a:rPr lang="en-US" altLang="ko-KR" sz="80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/00 Byte</a:t>
            </a:r>
            <a:endParaRPr lang="ko-KR" altLang="en-US" sz="80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456167" y="3351034"/>
            <a:ext cx="914400" cy="193200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modal pop up</a:t>
            </a:r>
            <a:endParaRPr lang="ko-KR" altLang="en-US" sz="800" smtClean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나눔고딕" panose="020B0600000101010101" charset="-127"/>
              <a:cs typeface="Tahoma" panose="020B0604030504040204" pitchFamily="34" charset="0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1581732" y="1544058"/>
            <a:ext cx="963956" cy="132850"/>
            <a:chOff x="3848682" y="4944483"/>
            <a:chExt cx="963956" cy="132850"/>
          </a:xfrm>
        </p:grpSpPr>
        <p:sp>
          <p:nvSpPr>
            <p:cNvPr id="33" name="타원 32"/>
            <p:cNvSpPr/>
            <p:nvPr/>
          </p:nvSpPr>
          <p:spPr>
            <a:xfrm>
              <a:off x="3848682" y="4944483"/>
              <a:ext cx="132600" cy="132850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144000" tIns="36000" rIns="36000" bIns="36000" rtlCol="0" anchor="ctr">
              <a:noAutofit/>
            </a:bodyPr>
            <a:lstStyle/>
            <a:p>
              <a:pPr algn="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>
              <a:off x="3862451" y="4948723"/>
              <a:ext cx="123825" cy="100482"/>
            </a:xfrm>
            <a:custGeom>
              <a:avLst/>
              <a:gdLst>
                <a:gd name="connsiteX0" fmla="*/ 0 w 190500"/>
                <a:gd name="connsiteY0" fmla="*/ 95250 h 209550"/>
                <a:gd name="connsiteX1" fmla="*/ 76200 w 190500"/>
                <a:gd name="connsiteY1" fmla="*/ 209550 h 209550"/>
                <a:gd name="connsiteX2" fmla="*/ 190500 w 190500"/>
                <a:gd name="connsiteY2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0" h="209550">
                  <a:moveTo>
                    <a:pt x="0" y="95250"/>
                  </a:moveTo>
                  <a:lnTo>
                    <a:pt x="76200" y="209550"/>
                  </a:lnTo>
                  <a:lnTo>
                    <a:pt x="190500" y="0"/>
                  </a:lnTo>
                </a:path>
              </a:pathLst>
            </a:cu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4680038" y="4944483"/>
              <a:ext cx="132600" cy="132850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144000" tIns="36000" rIns="36000" bIns="36000" rtlCol="0" anchor="ctr">
              <a:noAutofit/>
            </a:bodyPr>
            <a:lstStyle/>
            <a:p>
              <a:pPr algn="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773198" y="2142381"/>
            <a:ext cx="1115928" cy="191630"/>
            <a:chOff x="4583832" y="4720808"/>
            <a:chExt cx="1115928" cy="191630"/>
          </a:xfrm>
        </p:grpSpPr>
        <p:sp>
          <p:nvSpPr>
            <p:cNvPr id="25" name="직사각형 24"/>
            <p:cNvSpPr/>
            <p:nvPr/>
          </p:nvSpPr>
          <p:spPr>
            <a:xfrm>
              <a:off x="4583832" y="4732924"/>
              <a:ext cx="883146" cy="167253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wrap="none" lIns="36000" tIns="36000" rIns="36000" bIns="36000" rtlCol="0" anchor="ctr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2017-03-31</a:t>
              </a: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130" y="4720808"/>
              <a:ext cx="191630" cy="191630"/>
            </a:xfrm>
            <a:prstGeom prst="rect">
              <a:avLst/>
            </a:prstGeom>
          </p:spPr>
        </p:pic>
      </p:grpSp>
      <p:grpSp>
        <p:nvGrpSpPr>
          <p:cNvPr id="27" name="그룹 26"/>
          <p:cNvGrpSpPr/>
          <p:nvPr/>
        </p:nvGrpSpPr>
        <p:grpSpPr>
          <a:xfrm>
            <a:off x="3107864" y="2142381"/>
            <a:ext cx="1115928" cy="191630"/>
            <a:chOff x="4583832" y="4720808"/>
            <a:chExt cx="1115928" cy="191630"/>
          </a:xfrm>
        </p:grpSpPr>
        <p:sp>
          <p:nvSpPr>
            <p:cNvPr id="28" name="직사각형 27"/>
            <p:cNvSpPr/>
            <p:nvPr/>
          </p:nvSpPr>
          <p:spPr>
            <a:xfrm>
              <a:off x="4583832" y="4732924"/>
              <a:ext cx="883146" cy="167253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wrap="none" lIns="36000" tIns="36000" rIns="36000" bIns="36000" rtlCol="0" anchor="ctr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2017-12-31</a:t>
              </a: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130" y="4720808"/>
              <a:ext cx="191630" cy="191630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2926224" y="2175193"/>
            <a:ext cx="131006" cy="130787"/>
          </a:xfrm>
          <a:prstGeom prst="rect">
            <a:avLst/>
          </a:prstGeom>
          <a:noFill/>
        </p:spPr>
        <p:txBody>
          <a:bodyPr wrap="square" lIns="72000" rIns="72000" rtlCol="0" anchor="ctr">
            <a:noAutofit/>
          </a:bodyPr>
          <a:lstStyle/>
          <a:p>
            <a:pPr algn="ctr"/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~</a:t>
            </a:r>
            <a:endParaRPr lang="ko-KR" altLang="en-US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60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표어 등록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451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결재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/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서식 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&gt; 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표어 관리</a:t>
            </a:r>
          </a:p>
        </p:txBody>
      </p:sp>
      <p:graphicFrame>
        <p:nvGraphicFramePr>
          <p:cNvPr id="56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876973"/>
              </p:ext>
            </p:extLst>
          </p:nvPr>
        </p:nvGraphicFramePr>
        <p:xfrm>
          <a:off x="9290533" y="786383"/>
          <a:ext cx="2835141" cy="1414109"/>
        </p:xfrm>
        <a:graphic>
          <a:graphicData uri="http://schemas.openxmlformats.org/drawingml/2006/table">
            <a:tbl>
              <a:tblPr/>
              <a:tblGrid>
                <a:gridCol w="333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1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73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DESCRIPTION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사용 기간 사용안함이 기본 설정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사용 기간 설정시에만 기간 선택 영역 활성화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2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클릭시 팝업 종료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3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+mj-ea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클릭시 등록 완료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alert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출력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+mj-ea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&lt;alert&gt;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+mj-ea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등록이 완료되었습니다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.</a:t>
                      </a: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5533085"/>
                  </a:ext>
                </a:extLst>
              </a:tr>
            </a:tbl>
          </a:graphicData>
        </a:graphic>
      </p:graphicFrame>
      <p:sp>
        <p:nvSpPr>
          <p:cNvPr id="57" name="타원 56"/>
          <p:cNvSpPr/>
          <p:nvPr/>
        </p:nvSpPr>
        <p:spPr>
          <a:xfrm>
            <a:off x="1477186" y="1762201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1591486" y="2638501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2848786" y="2638501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3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222328" y="308595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BA3.1.1.1</a:t>
            </a:r>
          </a:p>
        </p:txBody>
      </p:sp>
      <p:sp>
        <p:nvSpPr>
          <p:cNvPr id="41" name="타원 40"/>
          <p:cNvSpPr/>
          <p:nvPr/>
        </p:nvSpPr>
        <p:spPr>
          <a:xfrm>
            <a:off x="1590076" y="1892856"/>
            <a:ext cx="132600" cy="13285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144000" tIns="36000" rIns="36000" bIns="36000" rtlCol="0" anchor="ctr">
            <a:noAutofit/>
          </a:bodyPr>
          <a:lstStyle/>
          <a:p>
            <a:pPr algn="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2" name="자유형 41"/>
          <p:cNvSpPr/>
          <p:nvPr/>
        </p:nvSpPr>
        <p:spPr>
          <a:xfrm>
            <a:off x="1603845" y="1897096"/>
            <a:ext cx="123825" cy="100482"/>
          </a:xfrm>
          <a:custGeom>
            <a:avLst/>
            <a:gdLst>
              <a:gd name="connsiteX0" fmla="*/ 0 w 190500"/>
              <a:gd name="connsiteY0" fmla="*/ 95250 h 209550"/>
              <a:gd name="connsiteX1" fmla="*/ 76200 w 190500"/>
              <a:gd name="connsiteY1" fmla="*/ 209550 h 209550"/>
              <a:gd name="connsiteX2" fmla="*/ 190500 w 190500"/>
              <a:gd name="connsiteY2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500" h="209550">
                <a:moveTo>
                  <a:pt x="0" y="95250"/>
                </a:moveTo>
                <a:lnTo>
                  <a:pt x="76200" y="209550"/>
                </a:lnTo>
                <a:lnTo>
                  <a:pt x="190500" y="0"/>
                </a:lnTo>
              </a:path>
            </a:pathLst>
          </a:cu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1704439" y="1864807"/>
            <a:ext cx="439620" cy="170093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사용 안함</a:t>
            </a:r>
          </a:p>
        </p:txBody>
      </p:sp>
      <p:sp>
        <p:nvSpPr>
          <p:cNvPr id="47" name="타원 46"/>
          <p:cNvSpPr/>
          <p:nvPr/>
        </p:nvSpPr>
        <p:spPr>
          <a:xfrm>
            <a:off x="1595487" y="2164290"/>
            <a:ext cx="132600" cy="13285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144000" tIns="36000" rIns="36000" bIns="36000" rtlCol="0" anchor="ctr">
            <a:noAutofit/>
          </a:bodyPr>
          <a:lstStyle/>
          <a:p>
            <a:pPr algn="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638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6739"/>
              </p:ext>
            </p:extLst>
          </p:nvPr>
        </p:nvGraphicFramePr>
        <p:xfrm>
          <a:off x="9290533" y="786383"/>
          <a:ext cx="2835141" cy="1765655"/>
        </p:xfrm>
        <a:graphic>
          <a:graphicData uri="http://schemas.openxmlformats.org/drawingml/2006/table">
            <a:tbl>
              <a:tblPr/>
              <a:tblGrid>
                <a:gridCol w="333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1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73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DESCRIPTION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모든 표어를 목록의 순서대로 출력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2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이동할 표어를 선택 후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업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다운 버튼 클릭시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/>
                      </a:r>
                      <a:b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</a:b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이동처리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최상단 또는 최하단 에 위치된 상태에서 버튼 클릭시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alert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출력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더 이상 이동하실 수 없습니다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3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클릭시 수정 정보 반영없이 팝업 종료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291284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4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클릭시 수정된 정보로 반영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516968"/>
                  </a:ext>
                </a:extLst>
              </a:tr>
            </a:tbl>
          </a:graphicData>
        </a:graphic>
      </p:graphicFrame>
      <p:sp>
        <p:nvSpPr>
          <p:cNvPr id="2" name="Title Bar" descr="&lt;SmartSettings&gt;&lt;SmartResize anchorLeft=&quot;Absolute&quot; anchorTop=&quot;Absolute&quot; anchorRight=&quot;Absolute&quot; anchorBottom=&quot;None&quot; /&gt;&lt;/SmartSettings&gt;"/>
          <p:cNvSpPr/>
          <p:nvPr>
            <p:custDataLst>
              <p:tags r:id="rId1"/>
            </p:custDataLst>
          </p:nvPr>
        </p:nvSpPr>
        <p:spPr>
          <a:xfrm>
            <a:off x="436712" y="620688"/>
            <a:ext cx="3283024" cy="4824535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2286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lose Button" descr="&lt;SmartSettings&gt;&lt;SmartResize anchorLeft=&quot;None&quot; anchorTop=&quot;Absolute&quot; anchorRight=&quot;Absolute&quot; anchorBottom=&quot;None&quot; /&gt;&lt;/SmartSettings&gt;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3459178" y="755480"/>
            <a:ext cx="123053" cy="116625"/>
          </a:xfrm>
          <a:custGeom>
            <a:avLst/>
            <a:gdLst>
              <a:gd name="T0" fmla="*/ 254 w 254"/>
              <a:gd name="T1" fmla="*/ 0 h 254"/>
              <a:gd name="T2" fmla="*/ 0 w 254"/>
              <a:gd name="T3" fmla="*/ 254 h 254"/>
              <a:gd name="T4" fmla="*/ 0 w 254"/>
              <a:gd name="T5" fmla="*/ 0 h 254"/>
              <a:gd name="T6" fmla="*/ 254 w 254"/>
              <a:gd name="T7" fmla="*/ 254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4" h="254">
                <a:moveTo>
                  <a:pt x="254" y="0"/>
                </a:moveTo>
                <a:lnTo>
                  <a:pt x="0" y="254"/>
                </a:lnTo>
                <a:moveTo>
                  <a:pt x="0" y="0"/>
                </a:moveTo>
                <a:lnTo>
                  <a:pt x="254" y="254"/>
                </a:lnTo>
              </a:path>
            </a:pathLst>
          </a:custGeom>
          <a:noFill/>
          <a:ln w="9525" cap="flat">
            <a:solidFill>
              <a:srgbClr val="80808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4721" y="727482"/>
            <a:ext cx="661742" cy="195956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표어 순서 변경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46892" y="1006896"/>
            <a:ext cx="306152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2193157" y="4818344"/>
            <a:ext cx="1126484" cy="27739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dirty="0" smtClean="0">
                <a:solidFill>
                  <a:schemeClr val="bg1"/>
                </a:solidFill>
                <a:latin typeface="+mj-ea"/>
                <a:ea typeface="+mj-ea"/>
              </a:rPr>
              <a:t>완료</a:t>
            </a:r>
            <a:endParaRPr lang="ko-KR" altLang="en-US" sz="9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887015" y="4818344"/>
            <a:ext cx="1126484" cy="27739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나눔고딕" pitchFamily="50" charset="-127"/>
              </a:rPr>
              <a:t>취소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06149" y="1827519"/>
            <a:ext cx="2517696" cy="219532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491982"/>
              </p:ext>
            </p:extLst>
          </p:nvPr>
        </p:nvGraphicFramePr>
        <p:xfrm>
          <a:off x="554721" y="1141688"/>
          <a:ext cx="3027510" cy="3491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104">
                  <a:extLst>
                    <a:ext uri="{9D8B030D-6E8A-4147-A177-3AD203B41FA5}">
                      <a16:colId xmlns:a16="http://schemas.microsoft.com/office/drawing/2014/main" val="1655089939"/>
                    </a:ext>
                  </a:extLst>
                </a:gridCol>
                <a:gridCol w="2696406">
                  <a:extLst>
                    <a:ext uri="{9D8B030D-6E8A-4147-A177-3AD203B41FA5}">
                      <a16:colId xmlns:a16="http://schemas.microsoft.com/office/drawing/2014/main" val="1895289642"/>
                    </a:ext>
                  </a:extLst>
                </a:gridCol>
              </a:tblGrid>
              <a:tr h="3173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No</a:t>
                      </a:r>
                      <a:endParaRPr kumimoji="0" lang="ko-KR" altLang="en-US" sz="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표어명</a:t>
                      </a:r>
                      <a:endParaRPr kumimoji="0" lang="ko-KR" altLang="en-US" sz="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651868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15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none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함께 만드는 핸디</a:t>
                      </a:r>
                      <a:r>
                        <a:rPr lang="en-US" altLang="ko-KR" sz="800" u="none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u="none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함께 누리는 핸디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385041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14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함께 만드는 핸디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함께 누리는 핸디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306640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13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함께 만드는 핸디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함께 누리는 핸디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481431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12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함께 만드는 핸디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함께 누리는 핸디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707145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11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함께 만드는 핸디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함께 누리는 핸디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218671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10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none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함께 만드는 핸디</a:t>
                      </a:r>
                      <a:r>
                        <a:rPr lang="en-US" altLang="ko-KR" sz="800" u="none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u="none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함께 누리는 핸디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575809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9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함께 만드는 핸디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함께 누리는 핸디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575415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8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함께 만드는 핸디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함께 누리는 핸디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811645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7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함께 만드는 핸디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함께 누리는 핸디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296665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6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함께 만드는 핸디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함께 누리는 핸디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382597"/>
                  </a:ext>
                </a:extLst>
              </a:tr>
            </a:tbl>
          </a:graphicData>
        </a:graphic>
      </p:graphicFrame>
      <p:sp>
        <p:nvSpPr>
          <p:cNvPr id="13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3"/>
            </p:custDataLst>
          </p:nvPr>
        </p:nvSpPr>
        <p:spPr>
          <a:xfrm>
            <a:off x="562175" y="1141687"/>
            <a:ext cx="3020056" cy="3491049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57711" y="5265645"/>
            <a:ext cx="914400" cy="144555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pPr algn="r"/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나눔고딕" panose="020B0600000101010101" charset="-127"/>
              </a:rPr>
              <a:t>modal pop up</a:t>
            </a:r>
            <a:endParaRPr lang="ko-KR" altLang="en-US" sz="800" smtClean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  <a:ea typeface="나눔고딕" panose="020B0600000101010101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906928" y="2454573"/>
            <a:ext cx="2645897" cy="241002"/>
          </a:xfrm>
          <a:prstGeom prst="roundRect">
            <a:avLst/>
          </a:prstGeom>
          <a:solidFill>
            <a:schemeClr val="tx1"/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8337" y="2493804"/>
            <a:ext cx="849586" cy="165505"/>
          </a:xfrm>
          <a:prstGeom prst="rect">
            <a:avLst/>
          </a:prstGeom>
        </p:spPr>
      </p:pic>
      <p:sp>
        <p:nvSpPr>
          <p:cNvPr id="26" name="직각 삼각형 25"/>
          <p:cNvSpPr/>
          <p:nvPr/>
        </p:nvSpPr>
        <p:spPr>
          <a:xfrm flipH="1">
            <a:off x="11440379" y="5924462"/>
            <a:ext cx="684945" cy="743038"/>
          </a:xfrm>
          <a:prstGeom prst="rtTriangle">
            <a:avLst/>
          </a:prstGeom>
          <a:solidFill>
            <a:srgbClr val="FF0000"/>
          </a:solidFill>
          <a:ln>
            <a:solidFill>
              <a:srgbClr val="C00000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t">
            <a:no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8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추가</a:t>
            </a:r>
            <a:endParaRPr lang="ko-KR" altLang="en-US" sz="8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71464" y="6295981"/>
            <a:ext cx="144016" cy="45719"/>
          </a:xfrm>
          <a:prstGeom prst="rect">
            <a:avLst/>
          </a:prstGeom>
          <a:noFill/>
        </p:spPr>
        <p:txBody>
          <a:bodyPr wrap="square" lIns="72000" rIns="72000" rtlCol="0" anchor="ctr">
            <a:noAutofit/>
          </a:bodyPr>
          <a:lstStyle/>
          <a:p>
            <a:endParaRPr lang="ko-KR" altLang="en-US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95600" y="6131054"/>
            <a:ext cx="72008" cy="106258"/>
          </a:xfrm>
          <a:prstGeom prst="rect">
            <a:avLst/>
          </a:prstGeom>
          <a:noFill/>
        </p:spPr>
        <p:txBody>
          <a:bodyPr wrap="square" lIns="72000" rIns="72000" rtlCol="0" anchor="ctr">
            <a:noAutofit/>
          </a:bodyPr>
          <a:lstStyle/>
          <a:p>
            <a:endParaRPr lang="ko-KR" altLang="en-US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06928" y="2514600"/>
            <a:ext cx="1928589" cy="123825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pPr lvl="0"/>
            <a:r>
              <a:rPr kumimoji="0" lang="ko-KR" altLang="en-US" sz="8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함께 만드는 핸디</a:t>
            </a:r>
            <a:r>
              <a:rPr kumimoji="0" lang="en-US" altLang="ko-KR" sz="8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8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함께 누리는 </a:t>
            </a:r>
            <a:r>
              <a:rPr kumimoji="0" lang="ko-KR" altLang="en-US" sz="8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핸디</a:t>
            </a:r>
            <a:endParaRPr lang="ko-KR" altLang="en-US" sz="800" smtClean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436152" y="1534008"/>
            <a:ext cx="58192" cy="2962697"/>
            <a:chOff x="2238375" y="1813543"/>
            <a:chExt cx="58192" cy="3943350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2238375" y="1813543"/>
              <a:ext cx="58192" cy="394335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12000"/>
              </a:schemeClr>
            </a:solidFill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2238375" y="3547531"/>
              <a:ext cx="58192" cy="78017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37000"/>
              </a:schemeClr>
            </a:solidFill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260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표어 순서 변경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451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결재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/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서식 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&gt; 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표어 관리</a:t>
            </a:r>
          </a:p>
        </p:txBody>
      </p:sp>
      <p:sp>
        <p:nvSpPr>
          <p:cNvPr id="35" name="타원 34"/>
          <p:cNvSpPr/>
          <p:nvPr/>
        </p:nvSpPr>
        <p:spPr>
          <a:xfrm>
            <a:off x="500221" y="1073369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233896" y="4759544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4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1900396" y="4759544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3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814546" y="2387819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222328" y="308595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BA3.1.1.2</a:t>
            </a:r>
            <a:endParaRPr lang="en-US" altLang="ko-KR" sz="8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882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1"/>
            </p:custDataLst>
          </p:nvPr>
        </p:nvSpPr>
        <p:spPr>
          <a:xfrm>
            <a:off x="747176" y="1777438"/>
            <a:ext cx="1738031" cy="488431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b="1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2"/>
            </p:custDataLst>
          </p:nvPr>
        </p:nvSpPr>
        <p:spPr>
          <a:xfrm>
            <a:off x="747176" y="1367863"/>
            <a:ext cx="1738031" cy="5293890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846430" y="6517737"/>
            <a:ext cx="1558687" cy="59708"/>
          </a:xfrm>
          <a:prstGeom prst="roundRect">
            <a:avLst>
              <a:gd name="adj" fmla="val 48244"/>
            </a:avLst>
          </a:prstGeom>
          <a:solidFill>
            <a:schemeClr val="bg1">
              <a:lumMod val="65000"/>
              <a:alpha val="49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1477702" y="6517737"/>
            <a:ext cx="600942" cy="59708"/>
          </a:xfrm>
          <a:prstGeom prst="roundRect">
            <a:avLst>
              <a:gd name="adj" fmla="val 48244"/>
            </a:avLst>
          </a:prstGeom>
          <a:solidFill>
            <a:schemeClr val="tx1">
              <a:lumMod val="75000"/>
              <a:lumOff val="25000"/>
              <a:alpha val="37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050294" y="4297718"/>
            <a:ext cx="1218126" cy="288032"/>
            <a:chOff x="737164" y="1710288"/>
            <a:chExt cx="1218126" cy="288032"/>
          </a:xfrm>
        </p:grpSpPr>
        <p:sp>
          <p:nvSpPr>
            <p:cNvPr id="52" name="TextBox 51"/>
            <p:cNvSpPr txBox="1"/>
            <p:nvPr/>
          </p:nvSpPr>
          <p:spPr>
            <a:xfrm>
              <a:off x="1040890" y="1710288"/>
              <a:ext cx="914400" cy="288032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r>
                <a:rPr lang="ko-KR" altLang="en-US" sz="80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다산네트웍스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37164" y="1778043"/>
              <a:ext cx="125001" cy="12629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en-US" altLang="ko-KR" sz="110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+</a:t>
              </a:r>
              <a:endParaRPr lang="ko-KR" altLang="en-US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pic>
        <p:nvPicPr>
          <p:cNvPr id="51" name="그림 50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474" y="4378805"/>
            <a:ext cx="110241" cy="110241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354019" y="2137478"/>
            <a:ext cx="914400" cy="288032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핸디소프트</a:t>
            </a: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050293" y="2210403"/>
            <a:ext cx="125001" cy="126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72000" rIns="72000" rtlCol="0" anchor="ctr">
            <a:noAutofit/>
          </a:bodyPr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endParaRPr lang="ko-KR" altLang="en-US" sz="11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2" name="꺾인 연결선 11"/>
          <p:cNvCxnSpPr>
            <a:stCxn id="46" idx="2"/>
            <a:endCxn id="53" idx="1"/>
          </p:cNvCxnSpPr>
          <p:nvPr/>
        </p:nvCxnSpPr>
        <p:spPr>
          <a:xfrm rot="16200000" flipH="1">
            <a:off x="-221983" y="3156341"/>
            <a:ext cx="2408185" cy="136370"/>
          </a:xfrm>
          <a:prstGeom prst="bentConnector2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155149" y="1821218"/>
            <a:ext cx="914400" cy="288032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다산그룹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51423" y="1894143"/>
            <a:ext cx="125001" cy="126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72000" rIns="72000" rtlCol="0" anchor="ctr">
            <a:noAutofit/>
          </a:bodyPr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endParaRPr lang="ko-KR" altLang="en-US" sz="11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75" y="1897493"/>
            <a:ext cx="123607" cy="123607"/>
          </a:xfrm>
          <a:prstGeom prst="rect">
            <a:avLst/>
          </a:prstGeom>
        </p:spPr>
      </p:pic>
      <p:grpSp>
        <p:nvGrpSpPr>
          <p:cNvPr id="41" name="그룹 40"/>
          <p:cNvGrpSpPr/>
          <p:nvPr/>
        </p:nvGrpSpPr>
        <p:grpSpPr>
          <a:xfrm>
            <a:off x="1217933" y="2411798"/>
            <a:ext cx="1218126" cy="288032"/>
            <a:chOff x="737164" y="1715204"/>
            <a:chExt cx="1218126" cy="288032"/>
          </a:xfrm>
        </p:grpSpPr>
        <p:sp>
          <p:nvSpPr>
            <p:cNvPr id="43" name="TextBox 42"/>
            <p:cNvSpPr txBox="1"/>
            <p:nvPr/>
          </p:nvSpPr>
          <p:spPr>
            <a:xfrm>
              <a:off x="1040890" y="1715204"/>
              <a:ext cx="914400" cy="288032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표준개발실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37164" y="1788129"/>
              <a:ext cx="125001" cy="12629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en-US" altLang="ko-KR" sz="110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+</a:t>
              </a:r>
              <a:endParaRPr lang="ko-KR" altLang="en-US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113" y="2500295"/>
            <a:ext cx="110241" cy="110241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1217933" y="3721654"/>
            <a:ext cx="1218126" cy="288032"/>
            <a:chOff x="737164" y="1715204"/>
            <a:chExt cx="1218126" cy="288032"/>
          </a:xfrm>
        </p:grpSpPr>
        <p:sp>
          <p:nvSpPr>
            <p:cNvPr id="39" name="TextBox 38"/>
            <p:cNvSpPr txBox="1"/>
            <p:nvPr/>
          </p:nvSpPr>
          <p:spPr>
            <a:xfrm>
              <a:off x="1040890" y="1715204"/>
              <a:ext cx="914400" cy="288032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경영지원팀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37164" y="1788129"/>
              <a:ext cx="125001" cy="12629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en-US" altLang="ko-KR" sz="110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+</a:t>
              </a:r>
              <a:endParaRPr lang="ko-KR" altLang="en-US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113" y="3810151"/>
            <a:ext cx="110241" cy="110241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1217933" y="4009686"/>
            <a:ext cx="1218126" cy="288032"/>
            <a:chOff x="737164" y="1715204"/>
            <a:chExt cx="1218126" cy="288032"/>
          </a:xfrm>
        </p:grpSpPr>
        <p:sp>
          <p:nvSpPr>
            <p:cNvPr id="35" name="TextBox 34"/>
            <p:cNvSpPr txBox="1"/>
            <p:nvPr/>
          </p:nvSpPr>
          <p:spPr>
            <a:xfrm>
              <a:off x="1040890" y="1715204"/>
              <a:ext cx="914400" cy="288032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재무실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37164" y="1788129"/>
              <a:ext cx="125001" cy="12629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en-US" altLang="ko-KR" sz="110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+</a:t>
              </a:r>
              <a:endParaRPr lang="ko-KR" altLang="en-US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113" y="4098183"/>
            <a:ext cx="110241" cy="110241"/>
          </a:xfrm>
          <a:prstGeom prst="rect">
            <a:avLst/>
          </a:prstGeom>
        </p:spPr>
      </p:pic>
      <p:cxnSp>
        <p:nvCxnSpPr>
          <p:cNvPr id="17" name="꺾인 연결선 16"/>
          <p:cNvCxnSpPr>
            <a:stCxn id="49" idx="2"/>
            <a:endCxn id="44" idx="1"/>
          </p:cNvCxnSpPr>
          <p:nvPr/>
        </p:nvCxnSpPr>
        <p:spPr>
          <a:xfrm rot="16200000" flipH="1">
            <a:off x="1059776" y="2389711"/>
            <a:ext cx="211175" cy="105139"/>
          </a:xfrm>
          <a:prstGeom prst="bentConnector2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49" idx="2"/>
            <a:endCxn id="40" idx="1"/>
          </p:cNvCxnSpPr>
          <p:nvPr/>
        </p:nvCxnSpPr>
        <p:spPr>
          <a:xfrm rot="16200000" flipH="1">
            <a:off x="404848" y="3044639"/>
            <a:ext cx="1521031" cy="105139"/>
          </a:xfrm>
          <a:prstGeom prst="bentConnector2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>
            <a:stCxn id="49" idx="2"/>
            <a:endCxn id="36" idx="1"/>
          </p:cNvCxnSpPr>
          <p:nvPr/>
        </p:nvCxnSpPr>
        <p:spPr>
          <a:xfrm rot="16200000" flipH="1">
            <a:off x="260832" y="3188655"/>
            <a:ext cx="1809063" cy="105139"/>
          </a:xfrm>
          <a:prstGeom prst="bentConnector2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46" idx="2"/>
            <a:endCxn id="49" idx="1"/>
          </p:cNvCxnSpPr>
          <p:nvPr/>
        </p:nvCxnSpPr>
        <p:spPr>
          <a:xfrm rot="16200000" flipH="1">
            <a:off x="855551" y="2078806"/>
            <a:ext cx="253115" cy="136369"/>
          </a:xfrm>
          <a:prstGeom prst="bentConnector2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912" y="2215359"/>
            <a:ext cx="123607" cy="12360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737039" y="2690384"/>
            <a:ext cx="914400" cy="869262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pPr>
              <a:lnSpc>
                <a:spcPct val="250000"/>
              </a:lnSpc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신뢰성기술팀</a:t>
            </a:r>
            <a:endParaRPr lang="en-US" altLang="ko-KR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제품기획팀</a:t>
            </a:r>
            <a:endParaRPr lang="en-US" altLang="ko-KR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표준개발팀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28" name="꺾인 연결선 27"/>
          <p:cNvCxnSpPr/>
          <p:nvPr/>
        </p:nvCxnSpPr>
        <p:spPr>
          <a:xfrm rot="16200000" flipH="1">
            <a:off x="1362796" y="2692830"/>
            <a:ext cx="269300" cy="129223"/>
          </a:xfrm>
          <a:prstGeom prst="bentConnector2">
            <a:avLst/>
          </a:prstGeom>
          <a:ln w="3175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/>
          <p:nvPr/>
        </p:nvCxnSpPr>
        <p:spPr>
          <a:xfrm rot="16200000" flipH="1">
            <a:off x="1215279" y="2840348"/>
            <a:ext cx="564333" cy="129223"/>
          </a:xfrm>
          <a:prstGeom prst="bentConnector2">
            <a:avLst/>
          </a:prstGeom>
          <a:ln w="3175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/>
          <p:nvPr/>
        </p:nvCxnSpPr>
        <p:spPr>
          <a:xfrm rot="16200000" flipH="1">
            <a:off x="1067763" y="2987864"/>
            <a:ext cx="859366" cy="129223"/>
          </a:xfrm>
          <a:prstGeom prst="bentConnector2">
            <a:avLst/>
          </a:prstGeom>
          <a:ln w="3175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000573" y="870836"/>
            <a:ext cx="914400" cy="288032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표어 관리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cxnSp>
        <p:nvCxnSpPr>
          <p:cNvPr id="58" name="직선 연결선 57"/>
          <p:cNvCxnSpPr/>
          <p:nvPr/>
        </p:nvCxnSpPr>
        <p:spPr>
          <a:xfrm flipV="1">
            <a:off x="850417" y="1268760"/>
            <a:ext cx="7831731" cy="952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087" y="2819844"/>
            <a:ext cx="110241" cy="110241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087" y="3119728"/>
            <a:ext cx="110241" cy="110241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087" y="3409780"/>
            <a:ext cx="110241" cy="110241"/>
          </a:xfrm>
          <a:prstGeom prst="rect">
            <a:avLst/>
          </a:prstGeom>
        </p:spPr>
      </p:pic>
      <p:sp>
        <p:nvSpPr>
          <p:cNvPr id="103" name="모서리가 둥근 직사각형 102"/>
          <p:cNvSpPr/>
          <p:nvPr/>
        </p:nvSpPr>
        <p:spPr>
          <a:xfrm>
            <a:off x="1761522" y="3099954"/>
            <a:ext cx="710745" cy="148364"/>
          </a:xfrm>
          <a:prstGeom prst="roundRect">
            <a:avLst/>
          </a:prstGeom>
          <a:solidFill>
            <a:schemeClr val="tx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ko-KR" altLang="en-US" sz="80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제품기획팀</a:t>
            </a:r>
            <a:endParaRPr lang="ko-KR" altLang="en-US" sz="8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71" name="표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970497"/>
              </p:ext>
            </p:extLst>
          </p:nvPr>
        </p:nvGraphicFramePr>
        <p:xfrm>
          <a:off x="2612145" y="1939127"/>
          <a:ext cx="6432836" cy="3808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495">
                  <a:extLst>
                    <a:ext uri="{9D8B030D-6E8A-4147-A177-3AD203B41FA5}">
                      <a16:colId xmlns:a16="http://schemas.microsoft.com/office/drawing/2014/main" val="2455209323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4024071273"/>
                    </a:ext>
                  </a:extLst>
                </a:gridCol>
                <a:gridCol w="3560787">
                  <a:extLst>
                    <a:ext uri="{9D8B030D-6E8A-4147-A177-3AD203B41FA5}">
                      <a16:colId xmlns:a16="http://schemas.microsoft.com/office/drawing/2014/main" val="3789796816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1655089939"/>
                    </a:ext>
                  </a:extLst>
                </a:gridCol>
                <a:gridCol w="1339256">
                  <a:extLst>
                    <a:ext uri="{9D8B030D-6E8A-4147-A177-3AD203B41FA5}">
                      <a16:colId xmlns:a16="http://schemas.microsoft.com/office/drawing/2014/main" val="1094341974"/>
                    </a:ext>
                  </a:extLst>
                </a:gridCol>
              </a:tblGrid>
              <a:tr h="317368"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333374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</a:t>
                      </a:r>
                      <a:endParaRPr kumimoji="0" lang="ko-KR" altLang="en-US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표어명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사용 기간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651868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15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none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함께 만드는 핸디</a:t>
                      </a:r>
                      <a:r>
                        <a:rPr lang="en-US" altLang="ko-KR" sz="800" u="none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u="none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함께 누리는 핸디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2017-03-31 ~ 2017.12.31</a:t>
                      </a:r>
                      <a:endParaRPr kumimoji="0" lang="ko-KR" alt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385041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14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함께 만드는 핸디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함께 누리는 핸디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kumimoji="0" lang="ko-KR" alt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306640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13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함께 만드는 핸디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함께 누리는 핸디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2017-03-31 ~ 2017.12.31</a:t>
                      </a:r>
                      <a:endParaRPr kumimoji="0" lang="ko-KR" alt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481431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12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함께 만드는 핸디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함께 누리는 핸디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2017-03-31 ~ 2017.12.31</a:t>
                      </a:r>
                      <a:endParaRPr kumimoji="0" lang="ko-KR" alt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707145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11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함께 만드는 핸디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함께 누리는 핸디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2017-03-31 ~ 2017.12.31</a:t>
                      </a:r>
                      <a:endParaRPr kumimoji="0" lang="ko-KR" alt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218671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10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none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하기 싫어하는 자는 핑계를 찾고</a:t>
                      </a:r>
                      <a:r>
                        <a:rPr lang="en-US" altLang="ko-KR" sz="800" u="none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lang="ko-KR" altLang="en-US" sz="800" u="none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하고자 하는 자는 방법을 </a:t>
                      </a:r>
                      <a:r>
                        <a:rPr lang="en-US" altLang="ko-KR" sz="800" u="none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…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2017-03-31 ~ 2017.12.31</a:t>
                      </a:r>
                      <a:endParaRPr kumimoji="0" lang="ko-KR" alt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575809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9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하기 싫어하는 자는 핑계를 찾고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하고자 하는 자는 방법을 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…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2017-03-31 ~ 2017.12.31</a:t>
                      </a:r>
                      <a:endParaRPr kumimoji="0" lang="ko-KR" alt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71917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8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하기 싫어하는 자는 핑계를 찾고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하고자 하는 자는 방법을 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…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2017-03-31 ~ 2017.12.31</a:t>
                      </a:r>
                      <a:endParaRPr kumimoji="0" lang="ko-KR" alt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512027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7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하기 싫어하는 자는 핑계를 찾고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하고자 하는 자는 방법을 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…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2017-03-31 ~ 2017.12.31</a:t>
                      </a:r>
                      <a:endParaRPr kumimoji="0" lang="ko-KR" alt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823946"/>
                  </a:ext>
                </a:extLst>
              </a:tr>
              <a:tr h="317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6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하기 싫어하는 자는 핑계를 찾고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하고자 하는 자는 방법을 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…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2017-03-31 ~ 2017.12.31</a:t>
                      </a:r>
                      <a:endParaRPr kumimoji="0" lang="ko-KR" alt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029313"/>
                  </a:ext>
                </a:extLst>
              </a:tr>
            </a:tbl>
          </a:graphicData>
        </a:graphic>
      </p:graphicFrame>
      <p:grpSp>
        <p:nvGrpSpPr>
          <p:cNvPr id="99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2692177" y="2361228"/>
            <a:ext cx="107839" cy="109736"/>
            <a:chOff x="554563" y="2632644"/>
            <a:chExt cx="131556" cy="131556"/>
          </a:xfrm>
        </p:grpSpPr>
        <p:sp>
          <p:nvSpPr>
            <p:cNvPr id="100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39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01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40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10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2692177" y="2685699"/>
            <a:ext cx="107839" cy="109736"/>
            <a:chOff x="554563" y="2632644"/>
            <a:chExt cx="131556" cy="131556"/>
          </a:xfrm>
        </p:grpSpPr>
        <p:sp>
          <p:nvSpPr>
            <p:cNvPr id="104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37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08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38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109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2692177" y="2980353"/>
            <a:ext cx="107839" cy="109736"/>
            <a:chOff x="554563" y="2632644"/>
            <a:chExt cx="131556" cy="131556"/>
          </a:xfrm>
        </p:grpSpPr>
        <p:sp>
          <p:nvSpPr>
            <p:cNvPr id="110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35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11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36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11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6"/>
            </p:custDataLst>
          </p:nvPr>
        </p:nvGrpSpPr>
        <p:grpSpPr>
          <a:xfrm>
            <a:off x="2692177" y="3323253"/>
            <a:ext cx="107839" cy="109736"/>
            <a:chOff x="554563" y="2632644"/>
            <a:chExt cx="131556" cy="131556"/>
          </a:xfrm>
        </p:grpSpPr>
        <p:sp>
          <p:nvSpPr>
            <p:cNvPr id="113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33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14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34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115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7"/>
            </p:custDataLst>
          </p:nvPr>
        </p:nvGrpSpPr>
        <p:grpSpPr>
          <a:xfrm>
            <a:off x="2692177" y="3628053"/>
            <a:ext cx="107839" cy="109736"/>
            <a:chOff x="554563" y="2632644"/>
            <a:chExt cx="131556" cy="131556"/>
          </a:xfrm>
        </p:grpSpPr>
        <p:sp>
          <p:nvSpPr>
            <p:cNvPr id="116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31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17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32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118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8"/>
            </p:custDataLst>
          </p:nvPr>
        </p:nvGrpSpPr>
        <p:grpSpPr>
          <a:xfrm>
            <a:off x="2692177" y="3951903"/>
            <a:ext cx="107839" cy="109736"/>
            <a:chOff x="554563" y="2632644"/>
            <a:chExt cx="131556" cy="131556"/>
          </a:xfrm>
        </p:grpSpPr>
        <p:sp>
          <p:nvSpPr>
            <p:cNvPr id="119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9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20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30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12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9"/>
            </p:custDataLst>
          </p:nvPr>
        </p:nvGrpSpPr>
        <p:grpSpPr>
          <a:xfrm>
            <a:off x="2692177" y="4275753"/>
            <a:ext cx="107839" cy="109736"/>
            <a:chOff x="554563" y="2632644"/>
            <a:chExt cx="131556" cy="131556"/>
          </a:xfrm>
        </p:grpSpPr>
        <p:sp>
          <p:nvSpPr>
            <p:cNvPr id="122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7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23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8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124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0"/>
            </p:custDataLst>
          </p:nvPr>
        </p:nvGrpSpPr>
        <p:grpSpPr>
          <a:xfrm>
            <a:off x="2692177" y="4580553"/>
            <a:ext cx="107839" cy="109736"/>
            <a:chOff x="554563" y="2632644"/>
            <a:chExt cx="131556" cy="131556"/>
          </a:xfrm>
        </p:grpSpPr>
        <p:sp>
          <p:nvSpPr>
            <p:cNvPr id="125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5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26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6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127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1"/>
            </p:custDataLst>
          </p:nvPr>
        </p:nvGrpSpPr>
        <p:grpSpPr>
          <a:xfrm>
            <a:off x="2692177" y="4885353"/>
            <a:ext cx="107839" cy="109736"/>
            <a:chOff x="554563" y="2632644"/>
            <a:chExt cx="131556" cy="131556"/>
          </a:xfrm>
        </p:grpSpPr>
        <p:sp>
          <p:nvSpPr>
            <p:cNvPr id="128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3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29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130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2"/>
            </p:custDataLst>
          </p:nvPr>
        </p:nvGrpSpPr>
        <p:grpSpPr>
          <a:xfrm>
            <a:off x="2692177" y="5218728"/>
            <a:ext cx="107839" cy="109736"/>
            <a:chOff x="554563" y="2632644"/>
            <a:chExt cx="131556" cy="131556"/>
          </a:xfrm>
        </p:grpSpPr>
        <p:sp>
          <p:nvSpPr>
            <p:cNvPr id="131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21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32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2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133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3"/>
            </p:custDataLst>
          </p:nvPr>
        </p:nvGrpSpPr>
        <p:grpSpPr>
          <a:xfrm>
            <a:off x="2692177" y="5533053"/>
            <a:ext cx="107839" cy="109736"/>
            <a:chOff x="554563" y="2632644"/>
            <a:chExt cx="131556" cy="131556"/>
          </a:xfrm>
        </p:grpSpPr>
        <p:sp>
          <p:nvSpPr>
            <p:cNvPr id="134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19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35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20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136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7+PNHy1mmHU7TxPGzBevOHPuuCbZwBRPEPy4YmOYbwB/uywycBH06wlkdo6fTfNWbrT/N3t9QuG+7y6uABf13VVb330LCtKQrKt0rWQ2rID03v80Qgd3IqpvV/dH3dpEh836wWpo+uj8GNjdUizyQTrPEjPzbgD5G4fihEKsYSd6X+Unj0tmlXVZJPS45sOZQwIY46coYu1YtAyn/JrxCxyezGNHWbjH68gqjJE/jVqCfHEhGdeNGNBkv6NaiOYj2d1tXB9bbm+uvPY00QDs2W++jxvm/RqntNs6ZQJqbNpu87K8jqd5GVFkkjclAmVyCl4502k7SMymXiUbuJJdM3ojeS5yNv0Fxtt6k2SKqfDGxXxbYZfnROjdshgh5oWqnby2YeNOp/dZrS3lnulSY+k6S/8hfEX8DgKjn+yaAqSovSzz/pO/klV5+MvmupNXbxuSUjGC/x+G0OIp3mPUcDi3Ma5wnOTpu6MK73MynWe/h7Db+G59djTR98AoGcdf8B/brYVPeZWLmMHQhRjvnWzyjkp86ze+lDF4ZzahgXmyqh+0lT8wUVBvkrq4sS+DbC9DAmR7yBFtGBU+b7P+PvfgR8dLAhHxAcyj4hgFM77+ERhn+M316vNUsnDRitw1Od1tV6RzHsUoIYUUAPELr5gfwhfftUWJWLw9gVFo74JQVOJH0jfffT+0sc4qIm+wO9nFK7DO/Nw+tx+PsD+eEAJD0DcA/WfDUjhic6C/9zwPh64Mltg34IGtHtIPx5/5o1SiE0ff/LJBjzNc4v+8IiNY+qlfmffK76/gXr+w4Znmi1fkQNGMbfxbAaimdhzI+3Mc8sx4bGc/p5M/qzOcwTLt6Cwed4DKzw28lFKCedZuRpDZJyYDMnI0POeyOAJHFLG4Zbz5j99BugGpLd5IoZp6Lll01s2Oy+WcEFv1/g9aMyTHZLmPSf0i6ymOSnHCuKkWnzJcbpw91C2ovvcggw3NLnh61sR8BaEGxyuU003jXkDpgNf3ewP4dHY+eTLL7758LlwebtfvPNL6M+mzZaUw2UXpxvaclQ9QkABrbV1h1VG3MnAE3fC8HxgRPMq51gGHtjjJqdAps7PP/vIetiM7Ed3j+xovq4/pgMIW0SI3NGswzZ9YIIGec8B3ZgdNJovkgLAszHnoT9+yf8DsKF77QwZAAA=&lt;/Code&gt;&lt;CodeSignature&gt;PumjWDhaFvPEOdqY3tUbECgDvq633JANu6xWafpW3bKjkpwD650A0r9G0rHNloFYXbRYGJl06QG0crqjzjMh1v/sNFBV0kQa0wQkZe6R1NuSCIpv6kda2RGjVWU7NyxnvRHbZzEUcW6MZVD/QlMEKYvBzFxOd1itsdL6Ss4v9LONo4qX1kuYIsfkAtPn/YdxufzRzmBGjwVMwbsYXAPpyltKc2GrDmMQxNHXDM3uTQri19/ZIExwxj2C9u/a78+pOLTeuvM10dUzVvHTJ51gvEJeCDh3yTK0GuWOvJHW7JIG5lF9ak6qDjAX6jLl/KeLin3gqvRJ+auzg//zJFWWrA==&lt;/CodeSignature&gt;&lt;/SmartOptions&gt;&lt;SmartResize enabled=&quot;True&quot; minWidth=&quot;10&quot; minHeight=&quot;10&quot; /&gt;&lt;/SmartSettings&gt;"/>
          <p:cNvGrpSpPr/>
          <p:nvPr>
            <p:custDataLst>
              <p:tags r:id="rId14"/>
            </p:custDataLst>
          </p:nvPr>
        </p:nvGrpSpPr>
        <p:grpSpPr>
          <a:xfrm>
            <a:off x="2692177" y="2361686"/>
            <a:ext cx="107839" cy="109736"/>
            <a:chOff x="554563" y="2632644"/>
            <a:chExt cx="131556" cy="131556"/>
          </a:xfrm>
        </p:grpSpPr>
        <p:sp>
          <p:nvSpPr>
            <p:cNvPr id="137" name="Box" descr="&lt;SmartSettings&gt;&lt;SmartResize anchorLeft=&quot;Absolute&quot; anchorTop=&quot;None&quot; anchorRight=&quot;None&quot; anchorBottom=&quot;None&quot; /&gt;&lt;/SmartSettings&gt;"/>
            <p:cNvSpPr/>
            <p:nvPr>
              <p:custDataLst>
                <p:tags r:id="rId17"/>
              </p:custDataLst>
            </p:nvPr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38" name="Check" descr="&lt;SmartSettings&gt;&lt;SmartResize anchorLeft=&quot;Absolute&quot; anchorTop=&quot;None&quot; anchorRight=&quot;None&quot; anchorBottom=&quot;None&quot; /&gt;&lt;/SmartSettings&gt;" hidden="1"/>
            <p:cNvSpPr>
              <a:spLocks noEditPoints="1"/>
            </p:cNvSpPr>
            <p:nvPr>
              <p:custDataLst>
                <p:tags r:id="rId18"/>
              </p:custDataLst>
            </p:nvPr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145" name="그룹 144"/>
          <p:cNvGrpSpPr/>
          <p:nvPr/>
        </p:nvGrpSpPr>
        <p:grpSpPr>
          <a:xfrm>
            <a:off x="4978380" y="5932461"/>
            <a:ext cx="1700363" cy="360040"/>
            <a:chOff x="3947422" y="6021288"/>
            <a:chExt cx="1700363" cy="360040"/>
          </a:xfrm>
        </p:grpSpPr>
        <p:sp>
          <p:nvSpPr>
            <p:cNvPr id="146" name="TextBox 145"/>
            <p:cNvSpPr txBox="1"/>
            <p:nvPr/>
          </p:nvSpPr>
          <p:spPr>
            <a:xfrm>
              <a:off x="4025146" y="6021288"/>
              <a:ext cx="1622639" cy="360040"/>
            </a:xfrm>
            <a:prstGeom prst="rect">
              <a:avLst/>
            </a:prstGeom>
            <a:noFill/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en-US" altLang="ko-KR" sz="10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 &lt;&lt;  &lt; </a:t>
              </a:r>
              <a:r>
                <a:rPr lang="en-US" altLang="ko-KR" sz="10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   1</a:t>
              </a:r>
              <a:r>
                <a:rPr lang="en-US" altLang="ko-KR" sz="1000" smtClean="0">
                  <a:solidFill>
                    <a:schemeClr val="bg1">
                      <a:lumMod val="6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   2   3   4   5   6   7   8   9   10    </a:t>
              </a:r>
              <a:r>
                <a:rPr lang="en-US" altLang="ko-KR" sz="10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&gt;  &gt;&gt;</a:t>
              </a:r>
              <a:endParaRPr lang="ko-KR" altLang="en-US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cxnSp>
          <p:nvCxnSpPr>
            <p:cNvPr id="147" name="직선 연결선 146"/>
            <p:cNvCxnSpPr/>
            <p:nvPr/>
          </p:nvCxnSpPr>
          <p:spPr>
            <a:xfrm>
              <a:off x="3947422" y="6305996"/>
              <a:ext cx="102789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TextBox 95"/>
          <p:cNvSpPr txBox="1"/>
          <p:nvPr/>
        </p:nvSpPr>
        <p:spPr>
          <a:xfrm>
            <a:off x="1260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꼬리표어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5451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결재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/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서식 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&gt; 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표어 관리</a:t>
            </a:r>
          </a:p>
        </p:txBody>
      </p:sp>
      <p:graphicFrame>
        <p:nvGraphicFramePr>
          <p:cNvPr id="106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862298"/>
              </p:ext>
            </p:extLst>
          </p:nvPr>
        </p:nvGraphicFramePr>
        <p:xfrm>
          <a:off x="9290533" y="786383"/>
          <a:ext cx="2835141" cy="1070696"/>
        </p:xfrm>
        <a:graphic>
          <a:graphicData uri="http://schemas.openxmlformats.org/drawingml/2006/table">
            <a:tbl>
              <a:tblPr/>
              <a:tblGrid>
                <a:gridCol w="333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1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73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DESCRIPTION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클릭시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표어 등록 팝업 </a:t>
                      </a:r>
                      <a:r>
                        <a:rPr lang="en-US" altLang="ko-KR" sz="8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BA3.1.1.1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 출력</a:t>
                      </a:r>
                      <a:endParaRPr lang="en-US" altLang="ko-KR" sz="8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2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클릭시</a:t>
                      </a:r>
                      <a:r>
                        <a:rPr kumimoji="1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, </a:t>
                      </a: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순서 변경 팝업 </a:t>
                      </a:r>
                      <a:r>
                        <a:rPr lang="en-US" altLang="ko-KR" sz="8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BA3.1.1.2 </a:t>
                      </a:r>
                      <a:r>
                        <a:rPr lang="ko-KR" altLang="en-US" sz="8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출력</a:t>
                      </a:r>
                      <a:endParaRPr kumimoji="1" lang="en-US" altLang="ko-KR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3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수정 방식은 머리표어와 동일</a:t>
                      </a:r>
                      <a:endParaRPr kumimoji="1" lang="en-US" altLang="ko-KR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717670"/>
                  </a:ext>
                </a:extLst>
              </a:tr>
            </a:tbl>
          </a:graphicData>
        </a:graphic>
      </p:graphicFrame>
      <p:sp>
        <p:nvSpPr>
          <p:cNvPr id="148" name="타원 147"/>
          <p:cNvSpPr/>
          <p:nvPr/>
        </p:nvSpPr>
        <p:spPr>
          <a:xfrm>
            <a:off x="4944286" y="2631207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3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10222328" y="308595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BA3.2</a:t>
            </a:r>
            <a:endParaRPr lang="ko-KR" altLang="en-US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52" name="모서리가 둥근 직사각형 151"/>
          <p:cNvSpPr/>
          <p:nvPr/>
        </p:nvSpPr>
        <p:spPr>
          <a:xfrm>
            <a:off x="3237060" y="1971732"/>
            <a:ext cx="470511" cy="22664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나눔고딕" pitchFamily="50" charset="-127"/>
              </a:rPr>
              <a:t>순서변경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2699567" y="1971732"/>
            <a:ext cx="470511" cy="22664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8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등록</a:t>
            </a:r>
            <a:endParaRPr lang="ko-KR" altLang="en-US" sz="8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4321299" y="1971732"/>
            <a:ext cx="470511" cy="22664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800">
                <a:solidFill>
                  <a:schemeClr val="bg1"/>
                </a:solidFill>
                <a:latin typeface="+mj-ea"/>
                <a:ea typeface="+mj-ea"/>
              </a:rPr>
              <a:t>저장</a:t>
            </a:r>
            <a:endParaRPr lang="ko-KR" altLang="en-US" sz="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4" name="타원 143"/>
          <p:cNvSpPr/>
          <p:nvPr/>
        </p:nvSpPr>
        <p:spPr>
          <a:xfrm>
            <a:off x="2601136" y="1916832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155" name="그룹 154"/>
          <p:cNvGrpSpPr/>
          <p:nvPr/>
        </p:nvGrpSpPr>
        <p:grpSpPr>
          <a:xfrm>
            <a:off x="8462633" y="1974441"/>
            <a:ext cx="470511" cy="226647"/>
            <a:chOff x="8120461" y="1924263"/>
            <a:chExt cx="470511" cy="226647"/>
          </a:xfrm>
        </p:grpSpPr>
        <p:sp>
          <p:nvSpPr>
            <p:cNvPr id="156" name="모서리가 둥근 직사각형 155"/>
            <p:cNvSpPr/>
            <p:nvPr/>
          </p:nvSpPr>
          <p:spPr>
            <a:xfrm>
              <a:off x="8120461" y="1924263"/>
              <a:ext cx="470511" cy="22664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txBody>
            <a:bodyPr wrap="none" lIns="36000" tIns="36000" rIns="36000" bIns="36000" rtlCol="0" anchor="ctr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15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 rot="5400000">
              <a:off x="8403362" y="1968697"/>
              <a:ext cx="181698" cy="165047"/>
            </a:xfrm>
            <a:prstGeom prst="rect">
              <a:avLst/>
            </a:prstGeom>
            <a:noFill/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en-US" altLang="ko-KR" sz="8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&gt;</a:t>
              </a:r>
              <a:endParaRPr lang="ko-KR" altLang="en-US" sz="8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  <p:sp>
        <p:nvSpPr>
          <p:cNvPr id="139" name="직사각형 138"/>
          <p:cNvSpPr/>
          <p:nvPr/>
        </p:nvSpPr>
        <p:spPr>
          <a:xfrm>
            <a:off x="4261496" y="1964086"/>
            <a:ext cx="1095374" cy="247945"/>
          </a:xfrm>
          <a:prstGeom prst="rect">
            <a:avLst/>
          </a:prstGeom>
          <a:solidFill>
            <a:schemeClr val="bg1">
              <a:lumMod val="95000"/>
              <a:alpha val="83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9" name="모서리가 둥근 직사각형 158"/>
          <p:cNvSpPr/>
          <p:nvPr/>
        </p:nvSpPr>
        <p:spPr>
          <a:xfrm>
            <a:off x="3772694" y="1971732"/>
            <a:ext cx="470511" cy="22664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나눔고딕" pitchFamily="50" charset="-127"/>
              </a:rPr>
              <a:t>삭제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2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15"/>
            </p:custDataLst>
          </p:nvPr>
        </p:nvSpPr>
        <p:spPr>
          <a:xfrm>
            <a:off x="3766746" y="1371279"/>
            <a:ext cx="1021484" cy="294480"/>
          </a:xfrm>
          <a:prstGeom prst="rect">
            <a:avLst/>
          </a:prstGeom>
          <a:solidFill>
            <a:srgbClr val="FFFFFF"/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꼬리표어</a:t>
            </a:r>
            <a:endParaRPr lang="en-US" sz="8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cxnSp>
        <p:nvCxnSpPr>
          <p:cNvPr id="160" name="직선 연결선 159"/>
          <p:cNvCxnSpPr/>
          <p:nvPr/>
        </p:nvCxnSpPr>
        <p:spPr>
          <a:xfrm>
            <a:off x="2612145" y="1665759"/>
            <a:ext cx="6436183" cy="0"/>
          </a:xfrm>
          <a:prstGeom prst="lin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1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16"/>
            </p:custDataLst>
          </p:nvPr>
        </p:nvSpPr>
        <p:spPr>
          <a:xfrm>
            <a:off x="2762006" y="1371279"/>
            <a:ext cx="1021484" cy="29448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머리표어</a:t>
            </a:r>
            <a:endParaRPr lang="en-US" sz="800" dirty="0">
              <a:solidFill>
                <a:schemeClr val="bg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165" name="직각 삼각형 164"/>
          <p:cNvSpPr/>
          <p:nvPr/>
        </p:nvSpPr>
        <p:spPr>
          <a:xfrm flipH="1">
            <a:off x="11440379" y="5924462"/>
            <a:ext cx="684945" cy="743038"/>
          </a:xfrm>
          <a:prstGeom prst="rtTriangle">
            <a:avLst/>
          </a:prstGeom>
          <a:solidFill>
            <a:srgbClr val="FF0000"/>
          </a:solidFill>
          <a:ln>
            <a:solidFill>
              <a:srgbClr val="C00000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t">
            <a:no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8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추가</a:t>
            </a:r>
            <a:endParaRPr lang="ko-KR" altLang="en-US" sz="8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2" name="타원 141"/>
          <p:cNvSpPr/>
          <p:nvPr/>
        </p:nvSpPr>
        <p:spPr>
          <a:xfrm>
            <a:off x="3201211" y="1916832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58" name="모서리가 둥근 직사각형 157"/>
          <p:cNvSpPr/>
          <p:nvPr/>
        </p:nvSpPr>
        <p:spPr>
          <a:xfrm>
            <a:off x="2351210" y="1926698"/>
            <a:ext cx="58192" cy="1142262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37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3" name="모서리가 둥근 직사각형 162"/>
          <p:cNvSpPr/>
          <p:nvPr/>
        </p:nvSpPr>
        <p:spPr>
          <a:xfrm>
            <a:off x="860948" y="1459607"/>
            <a:ext cx="1262481" cy="22664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164" name="그림 163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834" y="1513320"/>
            <a:ext cx="125049" cy="125049"/>
          </a:xfrm>
          <a:prstGeom prst="rect">
            <a:avLst/>
          </a:prstGeom>
        </p:spPr>
      </p:pic>
      <p:sp>
        <p:nvSpPr>
          <p:cNvPr id="166" name="모서리가 둥근 직사각형 165"/>
          <p:cNvSpPr/>
          <p:nvPr/>
        </p:nvSpPr>
        <p:spPr>
          <a:xfrm>
            <a:off x="2117940" y="1459607"/>
            <a:ext cx="278539" cy="22664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167" name="그림 166"/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854" y="1502895"/>
            <a:ext cx="148907" cy="14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31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5400" y="1340768"/>
            <a:ext cx="379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결재</a:t>
            </a:r>
            <a:r>
              <a:rPr kumimoji="1" lang="en-US" altLang="ko-KR" sz="280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서식 </a:t>
            </a:r>
            <a:r>
              <a:rPr kumimoji="1" lang="en-US" altLang="ko-KR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&gt;</a:t>
            </a:r>
            <a:r>
              <a:rPr kumimoji="1" lang="en-US" altLang="ko-KR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ko-KR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관인 관리</a:t>
            </a:r>
            <a:endParaRPr kumimoji="1" lang="ko-KR" altLang="en-US" sz="28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778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텍스트 개체 틀 3"/>
          <p:cNvSpPr txBox="1">
            <a:spLocks/>
          </p:cNvSpPr>
          <p:nvPr/>
        </p:nvSpPr>
        <p:spPr>
          <a:xfrm>
            <a:off x="990126" y="404664"/>
            <a:ext cx="8568952" cy="3332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00" baseline="0">
                <a:solidFill>
                  <a:srgbClr val="0B55B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600" b="0" i="0" u="none" strike="noStrike" kern="1200" cap="none" spc="-10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ebuchet MS" panose="020B0603020202020204" pitchFamily="34" charset="0"/>
                <a:ea typeface="나눔고딕" panose="020B0600000101010101" charset="-127"/>
                <a:cs typeface="+mn-cs"/>
              </a:rPr>
              <a:t>Location</a:t>
            </a:r>
            <a:endParaRPr kumimoji="0" lang="ko-KR" altLang="en-US" sz="1600" b="0" i="0" u="none" strike="noStrike" kern="1200" cap="none" spc="-10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ebuchet MS" panose="020B0603020202020204" pitchFamily="34" charset="0"/>
              <a:ea typeface="나눔고딕" panose="020B0600000101010101" charset="-127"/>
              <a:cs typeface="+mn-cs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253751"/>
              </p:ext>
            </p:extLst>
          </p:nvPr>
        </p:nvGraphicFramePr>
        <p:xfrm>
          <a:off x="990126" y="1050330"/>
          <a:ext cx="6582781" cy="23599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1512">
                  <a:extLst>
                    <a:ext uri="{9D8B030D-6E8A-4147-A177-3AD203B41FA5}">
                      <a16:colId xmlns:a16="http://schemas.microsoft.com/office/drawing/2014/main" val="1349838453"/>
                    </a:ext>
                  </a:extLst>
                </a:gridCol>
                <a:gridCol w="1311512">
                  <a:extLst>
                    <a:ext uri="{9D8B030D-6E8A-4147-A177-3AD203B41FA5}">
                      <a16:colId xmlns:a16="http://schemas.microsoft.com/office/drawing/2014/main" val="3375671333"/>
                    </a:ext>
                  </a:extLst>
                </a:gridCol>
                <a:gridCol w="1311512">
                  <a:extLst>
                    <a:ext uri="{9D8B030D-6E8A-4147-A177-3AD203B41FA5}">
                      <a16:colId xmlns:a16="http://schemas.microsoft.com/office/drawing/2014/main" val="148483404"/>
                    </a:ext>
                  </a:extLst>
                </a:gridCol>
                <a:gridCol w="1311512">
                  <a:extLst>
                    <a:ext uri="{9D8B030D-6E8A-4147-A177-3AD203B41FA5}">
                      <a16:colId xmlns:a16="http://schemas.microsoft.com/office/drawing/2014/main" val="632755251"/>
                    </a:ext>
                  </a:extLst>
                </a:gridCol>
                <a:gridCol w="1336733">
                  <a:extLst>
                    <a:ext uri="{9D8B030D-6E8A-4147-A177-3AD203B41FA5}">
                      <a16:colId xmlns:a16="http://schemas.microsoft.com/office/drawing/2014/main" val="1469623920"/>
                    </a:ext>
                  </a:extLst>
                </a:gridCol>
              </a:tblGrid>
              <a:tr h="26221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smtClean="0">
                          <a:solidFill>
                            <a:schemeClr val="dk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결재</a:t>
                      </a:r>
                      <a:r>
                        <a:rPr lang="en-US" altLang="ko-KR" sz="900" b="0" i="0" u="none" strike="noStrike" smtClean="0">
                          <a:solidFill>
                            <a:schemeClr val="dk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/</a:t>
                      </a:r>
                      <a:r>
                        <a:rPr lang="ko-KR" altLang="en-US" sz="900" b="0" i="0" u="none" strike="noStrike" smtClean="0">
                          <a:solidFill>
                            <a:schemeClr val="dk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서식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6407593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smtClean="0">
                          <a:solidFill>
                            <a:srgbClr val="0D0D0D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서식 관리</a:t>
                      </a:r>
                      <a:endParaRPr lang="ko-KR" altLang="en-US" sz="900" b="0" i="0" u="none" strike="noStrike">
                        <a:solidFill>
                          <a:srgbClr val="0D0D0D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279901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서식함 정보</a:t>
                      </a:r>
                      <a:endParaRPr lang="ko-KR" altLang="en-US" sz="900" b="0" i="0" u="none" strike="noStrike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085347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서식 정보</a:t>
                      </a:r>
                      <a:endParaRPr lang="ko-KR" altLang="en-US" sz="900" b="0" i="0" u="none" strike="noStrike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894337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서식 분류</a:t>
                      </a:r>
                      <a:endParaRPr lang="ko-KR" alt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40404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593048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smtClean="0">
                          <a:solidFill>
                            <a:srgbClr val="0D0D0D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표어 관리</a:t>
                      </a:r>
                      <a:endParaRPr lang="ko-KR" altLang="en-US" sz="900" b="0" i="0" u="none" strike="noStrike">
                        <a:solidFill>
                          <a:srgbClr val="0D0D0D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40404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D0D0D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654544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smtClean="0">
                          <a:solidFill>
                            <a:srgbClr val="0D0D0D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관인 관리</a:t>
                      </a:r>
                      <a:endParaRPr lang="ko-KR" altLang="en-US" sz="900" b="0" i="0" u="none" strike="noStrike">
                        <a:solidFill>
                          <a:srgbClr val="0D0D0D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40404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D0D0D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118853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D0D0D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 smtClean="0">
                          <a:solidFill>
                            <a:srgbClr val="FFFF00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관인</a:t>
                      </a:r>
                      <a:endParaRPr lang="en-US" sz="900" b="1" i="0" u="none" strike="noStrike">
                        <a:solidFill>
                          <a:srgbClr val="FFFF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D0D0D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448590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D0D0D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 smtClean="0">
                          <a:solidFill>
                            <a:srgbClr val="FFFF00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부서 장인</a:t>
                      </a:r>
                      <a:endParaRPr lang="en-US" sz="900" b="1" i="0" u="none" strike="noStrike">
                        <a:solidFill>
                          <a:srgbClr val="FFFF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D0D0D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377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118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1"/>
            </p:custDataLst>
          </p:nvPr>
        </p:nvSpPr>
        <p:spPr>
          <a:xfrm>
            <a:off x="747176" y="1777438"/>
            <a:ext cx="1738031" cy="488431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b="1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2"/>
            </p:custDataLst>
          </p:nvPr>
        </p:nvSpPr>
        <p:spPr>
          <a:xfrm>
            <a:off x="747176" y="1367863"/>
            <a:ext cx="1738031" cy="5293890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860948" y="1459607"/>
            <a:ext cx="1262481" cy="22664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834" y="1513320"/>
            <a:ext cx="125049" cy="125049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117940" y="1459607"/>
            <a:ext cx="278539" cy="22664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854" y="1502895"/>
            <a:ext cx="148907" cy="148907"/>
          </a:xfrm>
          <a:prstGeom prst="rect">
            <a:avLst/>
          </a:prstGeom>
        </p:spPr>
      </p:pic>
      <p:sp>
        <p:nvSpPr>
          <p:cNvPr id="54" name="모서리가 둥근 직사각형 53"/>
          <p:cNvSpPr/>
          <p:nvPr/>
        </p:nvSpPr>
        <p:spPr>
          <a:xfrm>
            <a:off x="846430" y="6517737"/>
            <a:ext cx="1558687" cy="59708"/>
          </a:xfrm>
          <a:prstGeom prst="roundRect">
            <a:avLst>
              <a:gd name="adj" fmla="val 48244"/>
            </a:avLst>
          </a:prstGeom>
          <a:solidFill>
            <a:schemeClr val="bg1">
              <a:lumMod val="65000"/>
              <a:alpha val="49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1477702" y="6517737"/>
            <a:ext cx="600942" cy="59708"/>
          </a:xfrm>
          <a:prstGeom prst="roundRect">
            <a:avLst>
              <a:gd name="adj" fmla="val 48244"/>
            </a:avLst>
          </a:prstGeom>
          <a:solidFill>
            <a:schemeClr val="tx1">
              <a:lumMod val="75000"/>
              <a:lumOff val="25000"/>
              <a:alpha val="37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050294" y="4297718"/>
            <a:ext cx="1218126" cy="288032"/>
            <a:chOff x="737164" y="1710288"/>
            <a:chExt cx="1218126" cy="288032"/>
          </a:xfrm>
        </p:grpSpPr>
        <p:sp>
          <p:nvSpPr>
            <p:cNvPr id="52" name="TextBox 51"/>
            <p:cNvSpPr txBox="1"/>
            <p:nvPr/>
          </p:nvSpPr>
          <p:spPr>
            <a:xfrm>
              <a:off x="1040890" y="1710288"/>
              <a:ext cx="914400" cy="288032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r>
                <a:rPr lang="ko-KR" altLang="en-US" sz="80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다산네트웍스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37164" y="1778043"/>
              <a:ext cx="125001" cy="12629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en-US" altLang="ko-KR" sz="110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+</a:t>
              </a:r>
              <a:endParaRPr lang="ko-KR" altLang="en-US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pic>
        <p:nvPicPr>
          <p:cNvPr id="51" name="그림 5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474" y="4378805"/>
            <a:ext cx="110241" cy="110241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354019" y="2137478"/>
            <a:ext cx="914400" cy="288032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핸디소프트</a:t>
            </a: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050293" y="2210403"/>
            <a:ext cx="125001" cy="126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72000" rIns="72000" rtlCol="0" anchor="ctr">
            <a:noAutofit/>
          </a:bodyPr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endParaRPr lang="ko-KR" altLang="en-US" sz="11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2" name="꺾인 연결선 11"/>
          <p:cNvCxnSpPr>
            <a:stCxn id="46" idx="2"/>
            <a:endCxn id="53" idx="1"/>
          </p:cNvCxnSpPr>
          <p:nvPr/>
        </p:nvCxnSpPr>
        <p:spPr>
          <a:xfrm rot="16200000" flipH="1">
            <a:off x="-221983" y="3156341"/>
            <a:ext cx="2408185" cy="136370"/>
          </a:xfrm>
          <a:prstGeom prst="bentConnector2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155149" y="1821218"/>
            <a:ext cx="914400" cy="288032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다산그룹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51423" y="1894143"/>
            <a:ext cx="125001" cy="126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72000" rIns="72000" rtlCol="0" anchor="ctr">
            <a:noAutofit/>
          </a:bodyPr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endParaRPr lang="ko-KR" altLang="en-US" sz="11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75" y="1897493"/>
            <a:ext cx="123607" cy="123607"/>
          </a:xfrm>
          <a:prstGeom prst="rect">
            <a:avLst/>
          </a:prstGeom>
        </p:spPr>
      </p:pic>
      <p:grpSp>
        <p:nvGrpSpPr>
          <p:cNvPr id="41" name="그룹 40"/>
          <p:cNvGrpSpPr/>
          <p:nvPr/>
        </p:nvGrpSpPr>
        <p:grpSpPr>
          <a:xfrm>
            <a:off x="1217933" y="2411798"/>
            <a:ext cx="1218126" cy="288032"/>
            <a:chOff x="737164" y="1715204"/>
            <a:chExt cx="1218126" cy="288032"/>
          </a:xfrm>
        </p:grpSpPr>
        <p:sp>
          <p:nvSpPr>
            <p:cNvPr id="43" name="TextBox 42"/>
            <p:cNvSpPr txBox="1"/>
            <p:nvPr/>
          </p:nvSpPr>
          <p:spPr>
            <a:xfrm>
              <a:off x="1040890" y="1715204"/>
              <a:ext cx="914400" cy="288032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표준개발실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37164" y="1788129"/>
              <a:ext cx="125001" cy="12629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en-US" altLang="ko-KR" sz="110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+</a:t>
              </a:r>
              <a:endParaRPr lang="ko-KR" altLang="en-US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113" y="2500295"/>
            <a:ext cx="110241" cy="110241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1217933" y="3721654"/>
            <a:ext cx="1218126" cy="288032"/>
            <a:chOff x="737164" y="1715204"/>
            <a:chExt cx="1218126" cy="288032"/>
          </a:xfrm>
        </p:grpSpPr>
        <p:sp>
          <p:nvSpPr>
            <p:cNvPr id="39" name="TextBox 38"/>
            <p:cNvSpPr txBox="1"/>
            <p:nvPr/>
          </p:nvSpPr>
          <p:spPr>
            <a:xfrm>
              <a:off x="1040890" y="1715204"/>
              <a:ext cx="914400" cy="288032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경영지원팀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37164" y="1788129"/>
              <a:ext cx="125001" cy="12629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en-US" altLang="ko-KR" sz="110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+</a:t>
              </a:r>
              <a:endParaRPr lang="ko-KR" altLang="en-US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113" y="3810151"/>
            <a:ext cx="110241" cy="110241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1217933" y="4009686"/>
            <a:ext cx="1218126" cy="288032"/>
            <a:chOff x="737164" y="1715204"/>
            <a:chExt cx="1218126" cy="288032"/>
          </a:xfrm>
        </p:grpSpPr>
        <p:sp>
          <p:nvSpPr>
            <p:cNvPr id="35" name="TextBox 34"/>
            <p:cNvSpPr txBox="1"/>
            <p:nvPr/>
          </p:nvSpPr>
          <p:spPr>
            <a:xfrm>
              <a:off x="1040890" y="1715204"/>
              <a:ext cx="914400" cy="288032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재무실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37164" y="1788129"/>
              <a:ext cx="125001" cy="12629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en-US" altLang="ko-KR" sz="110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+</a:t>
              </a:r>
              <a:endParaRPr lang="ko-KR" altLang="en-US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113" y="4098183"/>
            <a:ext cx="110241" cy="110241"/>
          </a:xfrm>
          <a:prstGeom prst="rect">
            <a:avLst/>
          </a:prstGeom>
        </p:spPr>
      </p:pic>
      <p:cxnSp>
        <p:nvCxnSpPr>
          <p:cNvPr id="17" name="꺾인 연결선 16"/>
          <p:cNvCxnSpPr>
            <a:stCxn id="49" idx="2"/>
            <a:endCxn id="44" idx="1"/>
          </p:cNvCxnSpPr>
          <p:nvPr/>
        </p:nvCxnSpPr>
        <p:spPr>
          <a:xfrm rot="16200000" flipH="1">
            <a:off x="1059776" y="2389711"/>
            <a:ext cx="211175" cy="105139"/>
          </a:xfrm>
          <a:prstGeom prst="bentConnector2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49" idx="2"/>
            <a:endCxn id="40" idx="1"/>
          </p:cNvCxnSpPr>
          <p:nvPr/>
        </p:nvCxnSpPr>
        <p:spPr>
          <a:xfrm rot="16200000" flipH="1">
            <a:off x="404848" y="3044639"/>
            <a:ext cx="1521031" cy="105139"/>
          </a:xfrm>
          <a:prstGeom prst="bentConnector2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>
            <a:stCxn id="49" idx="2"/>
            <a:endCxn id="36" idx="1"/>
          </p:cNvCxnSpPr>
          <p:nvPr/>
        </p:nvCxnSpPr>
        <p:spPr>
          <a:xfrm rot="16200000" flipH="1">
            <a:off x="260832" y="3188655"/>
            <a:ext cx="1809063" cy="105139"/>
          </a:xfrm>
          <a:prstGeom prst="bentConnector2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46" idx="2"/>
            <a:endCxn id="49" idx="1"/>
          </p:cNvCxnSpPr>
          <p:nvPr/>
        </p:nvCxnSpPr>
        <p:spPr>
          <a:xfrm rot="16200000" flipH="1">
            <a:off x="855551" y="2078806"/>
            <a:ext cx="253115" cy="136369"/>
          </a:xfrm>
          <a:prstGeom prst="bentConnector2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912" y="2215359"/>
            <a:ext cx="123607" cy="12360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737039" y="2690384"/>
            <a:ext cx="914400" cy="869262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pPr>
              <a:lnSpc>
                <a:spcPct val="250000"/>
              </a:lnSpc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신뢰성기술팀</a:t>
            </a:r>
            <a:endParaRPr lang="en-US" altLang="ko-KR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제품기획팀</a:t>
            </a:r>
            <a:endParaRPr lang="en-US" altLang="ko-KR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표준개발팀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28" name="꺾인 연결선 27"/>
          <p:cNvCxnSpPr/>
          <p:nvPr/>
        </p:nvCxnSpPr>
        <p:spPr>
          <a:xfrm rot="16200000" flipH="1">
            <a:off x="1362796" y="2692830"/>
            <a:ext cx="269300" cy="129223"/>
          </a:xfrm>
          <a:prstGeom prst="bentConnector2">
            <a:avLst/>
          </a:prstGeom>
          <a:ln w="3175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/>
          <p:nvPr/>
        </p:nvCxnSpPr>
        <p:spPr>
          <a:xfrm rot="16200000" flipH="1">
            <a:off x="1215279" y="2840348"/>
            <a:ext cx="564333" cy="129223"/>
          </a:xfrm>
          <a:prstGeom prst="bentConnector2">
            <a:avLst/>
          </a:prstGeom>
          <a:ln w="3175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/>
          <p:nvPr/>
        </p:nvCxnSpPr>
        <p:spPr>
          <a:xfrm rot="16200000" flipH="1">
            <a:off x="1067763" y="2987864"/>
            <a:ext cx="859366" cy="129223"/>
          </a:xfrm>
          <a:prstGeom prst="bentConnector2">
            <a:avLst/>
          </a:prstGeom>
          <a:ln w="3175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000573" y="870836"/>
            <a:ext cx="914400" cy="288032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관인 관리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cxnSp>
        <p:nvCxnSpPr>
          <p:cNvPr id="58" name="직선 연결선 57"/>
          <p:cNvCxnSpPr/>
          <p:nvPr/>
        </p:nvCxnSpPr>
        <p:spPr>
          <a:xfrm flipV="1">
            <a:off x="850417" y="1268760"/>
            <a:ext cx="7831731" cy="952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087" y="2819844"/>
            <a:ext cx="110241" cy="110241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087" y="3119728"/>
            <a:ext cx="110241" cy="110241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087" y="3409780"/>
            <a:ext cx="110241" cy="110241"/>
          </a:xfrm>
          <a:prstGeom prst="rect">
            <a:avLst/>
          </a:prstGeom>
        </p:spPr>
      </p:pic>
      <p:sp>
        <p:nvSpPr>
          <p:cNvPr id="63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3"/>
            </p:custDataLst>
          </p:nvPr>
        </p:nvSpPr>
        <p:spPr>
          <a:xfrm>
            <a:off x="3766746" y="1371279"/>
            <a:ext cx="1021484" cy="29448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rPr>
              <a:t>부서장인</a:t>
            </a:r>
            <a:endParaRPr lang="en-US" sz="800" dirty="0">
              <a:solidFill>
                <a:schemeClr val="bg1">
                  <a:lumMod val="75000"/>
                </a:schemeClr>
              </a:solidFill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cxnSp>
        <p:nvCxnSpPr>
          <p:cNvPr id="64" name="직선 연결선 63"/>
          <p:cNvCxnSpPr/>
          <p:nvPr/>
        </p:nvCxnSpPr>
        <p:spPr>
          <a:xfrm>
            <a:off x="2580458" y="1665759"/>
            <a:ext cx="6436183" cy="0"/>
          </a:xfrm>
          <a:prstGeom prst="lin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2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4"/>
            </p:custDataLst>
          </p:nvPr>
        </p:nvSpPr>
        <p:spPr>
          <a:xfrm>
            <a:off x="2762006" y="1371279"/>
            <a:ext cx="1021484" cy="294480"/>
          </a:xfrm>
          <a:prstGeom prst="rect">
            <a:avLst/>
          </a:prstGeom>
          <a:solidFill>
            <a:srgbClr val="FFFFFF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rPr>
              <a:t>관인</a:t>
            </a:r>
            <a:endParaRPr lang="en-US" sz="8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379843"/>
              </p:ext>
            </p:extLst>
          </p:nvPr>
        </p:nvGraphicFramePr>
        <p:xfrm>
          <a:off x="2580458" y="1917308"/>
          <a:ext cx="6432365" cy="2879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781">
                  <a:extLst>
                    <a:ext uri="{9D8B030D-6E8A-4147-A177-3AD203B41FA5}">
                      <a16:colId xmlns:a16="http://schemas.microsoft.com/office/drawing/2014/main" val="3845570895"/>
                    </a:ext>
                  </a:extLst>
                </a:gridCol>
                <a:gridCol w="2884138">
                  <a:extLst>
                    <a:ext uri="{9D8B030D-6E8A-4147-A177-3AD203B41FA5}">
                      <a16:colId xmlns:a16="http://schemas.microsoft.com/office/drawing/2014/main" val="3095745359"/>
                    </a:ext>
                  </a:extLst>
                </a:gridCol>
                <a:gridCol w="2372446">
                  <a:extLst>
                    <a:ext uri="{9D8B030D-6E8A-4147-A177-3AD203B41FA5}">
                      <a16:colId xmlns:a16="http://schemas.microsoft.com/office/drawing/2014/main" val="473796508"/>
                    </a:ext>
                  </a:extLst>
                </a:gridCol>
              </a:tblGrid>
              <a:tr h="3152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부서명</a:t>
                      </a:r>
                      <a:endParaRPr lang="ko-KR" altLang="en-US" sz="8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제품기획팀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240176"/>
                  </a:ext>
                </a:extLst>
              </a:tr>
              <a:tr h="3152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관인등록</a:t>
                      </a:r>
                      <a:endParaRPr lang="en-US" altLang="ko-KR" sz="800" b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368621"/>
                  </a:ext>
                </a:extLst>
              </a:tr>
              <a:tr h="315270">
                <a:tc>
                  <a:txBody>
                    <a:bodyPr/>
                    <a:lstStyle/>
                    <a:p>
                      <a:pPr latinLnBrk="1"/>
                      <a:endParaRPr lang="en-US" altLang="ko-KR" sz="800" b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제품기획팀 관인</a:t>
                      </a:r>
                      <a:r>
                        <a:rPr lang="en-US" altLang="ko-KR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153378"/>
                  </a:ext>
                </a:extLst>
              </a:tr>
              <a:tr h="315270">
                <a:tc>
                  <a:txBody>
                    <a:bodyPr/>
                    <a:lstStyle/>
                    <a:p>
                      <a:pPr latinLnBrk="1"/>
                      <a:endParaRPr lang="en-US" altLang="ko-KR" sz="800" b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905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제품기획팀 관인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905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811860"/>
                  </a:ext>
                </a:extLst>
              </a:tr>
              <a:tr h="315270">
                <a:tc>
                  <a:txBody>
                    <a:bodyPr/>
                    <a:lstStyle/>
                    <a:p>
                      <a:pPr latinLnBrk="1"/>
                      <a:endParaRPr lang="en-US" altLang="ko-KR" sz="800" b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905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제품기획팀 관인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905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775927"/>
                  </a:ext>
                </a:extLst>
              </a:tr>
              <a:tr h="315270">
                <a:tc>
                  <a:txBody>
                    <a:bodyPr/>
                    <a:lstStyle/>
                    <a:p>
                      <a:pPr latinLnBrk="1"/>
                      <a:endParaRPr lang="en-US" altLang="ko-KR" sz="800" b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905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제품기획팀 관인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905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556481"/>
                  </a:ext>
                </a:extLst>
              </a:tr>
              <a:tr h="988224">
                <a:tc>
                  <a:txBody>
                    <a:bodyPr/>
                    <a:lstStyle/>
                    <a:p>
                      <a:pPr latinLnBrk="1"/>
                      <a:endParaRPr lang="en-US" altLang="ko-KR" sz="800" b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905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568264"/>
                  </a:ext>
                </a:extLst>
              </a:tr>
            </a:tbl>
          </a:graphicData>
        </a:graphic>
      </p:graphicFrame>
      <p:sp>
        <p:nvSpPr>
          <p:cNvPr id="68" name="직사각형 67"/>
          <p:cNvSpPr/>
          <p:nvPr/>
        </p:nvSpPr>
        <p:spPr>
          <a:xfrm>
            <a:off x="3843486" y="2303118"/>
            <a:ext cx="2227766" cy="16725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5996446" y="2303118"/>
            <a:ext cx="580028" cy="167253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나눔고딕" pitchFamily="50" charset="-127"/>
              </a:rPr>
              <a:t>파일 찾기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3845254" y="2626665"/>
            <a:ext cx="1530665" cy="148364"/>
          </a:xfrm>
          <a:prstGeom prst="roundRect">
            <a:avLst/>
          </a:prstGeom>
          <a:solidFill>
            <a:schemeClr val="tx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ko-KR" altLang="en-US" sz="8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제품기획팀 관인</a:t>
            </a:r>
            <a:r>
              <a:rPr lang="en-US" altLang="ko-KR" sz="8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146" y="2634422"/>
            <a:ext cx="135942" cy="135942"/>
          </a:xfrm>
          <a:prstGeom prst="rect">
            <a:avLst/>
          </a:prstGeom>
        </p:spPr>
      </p:pic>
      <p:sp>
        <p:nvSpPr>
          <p:cNvPr id="81" name="직사각형 80"/>
          <p:cNvSpPr/>
          <p:nvPr/>
        </p:nvSpPr>
        <p:spPr>
          <a:xfrm>
            <a:off x="3844485" y="2939735"/>
            <a:ext cx="1531434" cy="16991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제품기획팀 관인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19690" y="2941397"/>
            <a:ext cx="213378" cy="195089"/>
          </a:xfrm>
          <a:prstGeom prst="rect">
            <a:avLst/>
          </a:prstGeom>
        </p:spPr>
      </p:pic>
      <p:sp>
        <p:nvSpPr>
          <p:cNvPr id="84" name="Close Button" descr="&lt;SmartSettings&gt;&lt;SmartResize anchorLeft=&quot;None&quot; anchorTop=&quot;Absolute&quot; anchorRight=&quot;Absolute&quot; anchorBottom=&quot;None&quot; /&gt;&lt;/SmartSettings&gt;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5658328" y="2969963"/>
            <a:ext cx="92451" cy="96385"/>
          </a:xfrm>
          <a:custGeom>
            <a:avLst/>
            <a:gdLst>
              <a:gd name="T0" fmla="*/ 254 w 254"/>
              <a:gd name="T1" fmla="*/ 0 h 254"/>
              <a:gd name="T2" fmla="*/ 0 w 254"/>
              <a:gd name="T3" fmla="*/ 254 h 254"/>
              <a:gd name="T4" fmla="*/ 0 w 254"/>
              <a:gd name="T5" fmla="*/ 0 h 254"/>
              <a:gd name="T6" fmla="*/ 254 w 254"/>
              <a:gd name="T7" fmla="*/ 254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4" h="254">
                <a:moveTo>
                  <a:pt x="254" y="0"/>
                </a:moveTo>
                <a:lnTo>
                  <a:pt x="0" y="254"/>
                </a:lnTo>
                <a:moveTo>
                  <a:pt x="0" y="0"/>
                </a:moveTo>
                <a:lnTo>
                  <a:pt x="254" y="254"/>
                </a:lnTo>
              </a:path>
            </a:pathLst>
          </a:custGeom>
          <a:noFill/>
          <a:ln w="9525" cap="flat">
            <a:solidFill>
              <a:srgbClr val="80808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4" name="그룹 93"/>
          <p:cNvGrpSpPr/>
          <p:nvPr/>
        </p:nvGrpSpPr>
        <p:grpSpPr>
          <a:xfrm>
            <a:off x="6986761" y="2860261"/>
            <a:ext cx="1724374" cy="1688436"/>
            <a:chOff x="7072486" y="3107911"/>
            <a:chExt cx="1724374" cy="1688436"/>
          </a:xfrm>
        </p:grpSpPr>
        <p:sp>
          <p:nvSpPr>
            <p:cNvPr id="85" name="직사각형 84"/>
            <p:cNvSpPr/>
            <p:nvPr/>
          </p:nvSpPr>
          <p:spPr>
            <a:xfrm>
              <a:off x="7072486" y="3107911"/>
              <a:ext cx="1724374" cy="1688436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68000"/>
              </a:schemeClr>
            </a:solidFill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87" name="직선 연결선 86"/>
            <p:cNvCxnSpPr/>
            <p:nvPr/>
          </p:nvCxnSpPr>
          <p:spPr>
            <a:xfrm>
              <a:off x="7072486" y="3107911"/>
              <a:ext cx="1709564" cy="1683164"/>
            </a:xfrm>
            <a:prstGeom prst="line">
              <a:avLst/>
            </a:prstGeom>
            <a:ln w="3175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/>
            <p:nvPr/>
          </p:nvCxnSpPr>
          <p:spPr>
            <a:xfrm flipH="1">
              <a:off x="7072486" y="3119728"/>
              <a:ext cx="1709564" cy="1671347"/>
            </a:xfrm>
            <a:prstGeom prst="line">
              <a:avLst/>
            </a:prstGeom>
            <a:ln w="3175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TextBox 92"/>
          <p:cNvSpPr txBox="1"/>
          <p:nvPr/>
        </p:nvSpPr>
        <p:spPr>
          <a:xfrm>
            <a:off x="6694115" y="2634688"/>
            <a:ext cx="914400" cy="156137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[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미리보기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]</a:t>
            </a:r>
            <a:endParaRPr lang="ko-KR" altLang="en-US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5750779" y="5052500"/>
            <a:ext cx="1126484" cy="27739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smtClean="0">
                <a:solidFill>
                  <a:schemeClr val="bg1"/>
                </a:solidFill>
                <a:latin typeface="+mj-ea"/>
                <a:ea typeface="+mj-ea"/>
              </a:rPr>
              <a:t>저장</a:t>
            </a:r>
            <a:endParaRPr lang="ko-KR" altLang="en-US" sz="9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4444637" y="5052500"/>
            <a:ext cx="1126484" cy="27739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나눔고딕" pitchFamily="50" charset="-127"/>
              </a:rPr>
              <a:t>취소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1761522" y="3099954"/>
            <a:ext cx="710745" cy="148364"/>
          </a:xfrm>
          <a:prstGeom prst="roundRect">
            <a:avLst/>
          </a:prstGeom>
          <a:solidFill>
            <a:schemeClr val="tx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ko-KR" altLang="en-US" sz="80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제품기획팀</a:t>
            </a:r>
            <a:endParaRPr lang="ko-KR" altLang="en-US" sz="8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351210" y="1917308"/>
            <a:ext cx="58192" cy="4337685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  <a:alpha val="49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351210" y="3682660"/>
            <a:ext cx="58192" cy="1142262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37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5" name="그림 10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18624" y="2623380"/>
            <a:ext cx="614619" cy="171160"/>
          </a:xfrm>
          <a:prstGeom prst="rect">
            <a:avLst/>
          </a:prstGeom>
        </p:spPr>
      </p:pic>
      <p:sp>
        <p:nvSpPr>
          <p:cNvPr id="106" name="타원 105"/>
          <p:cNvSpPr/>
          <p:nvPr/>
        </p:nvSpPr>
        <p:spPr>
          <a:xfrm>
            <a:off x="5381625" y="2571750"/>
            <a:ext cx="276225" cy="257175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3676650" y="2895600"/>
            <a:ext cx="2581275" cy="257175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260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관인 관리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451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결재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/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서식 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&gt; 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관인 관리 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&gt; 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관리</a:t>
            </a:r>
          </a:p>
        </p:txBody>
      </p:sp>
      <p:graphicFrame>
        <p:nvGraphicFramePr>
          <p:cNvPr id="73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750576"/>
              </p:ext>
            </p:extLst>
          </p:nvPr>
        </p:nvGraphicFramePr>
        <p:xfrm>
          <a:off x="9290533" y="786383"/>
          <a:ext cx="2835141" cy="5652856"/>
        </p:xfrm>
        <a:graphic>
          <a:graphicData uri="http://schemas.openxmlformats.org/drawingml/2006/table">
            <a:tbl>
              <a:tblPr/>
              <a:tblGrid>
                <a:gridCol w="333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1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73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DESCRIPTION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Tree view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에서 부서 클릭시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해당 관인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(tab)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 정보가 출력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2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클릭시 </a:t>
                      </a:r>
                      <a:r>
                        <a:rPr kumimoji="1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local PC</a:t>
                      </a: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에 있는 파일 찾기창이 출력되고</a:t>
                      </a:r>
                      <a:r>
                        <a:rPr kumimoji="1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파일 등록 완료시 </a:t>
                      </a:r>
                      <a:r>
                        <a:rPr kumimoji="1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(3)</a:t>
                      </a: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영역에 해당 파일명으로 출력</a:t>
                      </a:r>
                      <a:endParaRPr kumimoji="1" lang="en-US" altLang="ko-KR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3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파일 등록시 최근 등록일 순으로 출력</a:t>
                      </a:r>
                      <a:endParaRPr kumimoji="1" lang="en-US" altLang="ko-KR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6210547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3-1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파일명 클릭시 편집 아이콘 및 이동 버튼 출력</a:t>
                      </a:r>
                      <a:endParaRPr kumimoji="1" lang="en-US" altLang="ko-KR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    : </a:t>
                      </a: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파일명 변경 버튼으로 클릭시 파일명 변경 </a:t>
                      </a:r>
                      <a:r>
                        <a:rPr kumimoji="1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/>
                      </a:r>
                      <a:br>
                        <a:rPr kumimoji="1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</a:br>
                      <a:r>
                        <a:rPr kumimoji="1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      </a:t>
                      </a: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입력폼 활성화</a:t>
                      </a:r>
                      <a:endParaRPr kumimoji="1" lang="en-US" altLang="ko-KR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       : </a:t>
                      </a: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파일 삭제 버튼으로 클릭시 확인 </a:t>
                      </a:r>
                      <a:r>
                        <a:rPr kumimoji="1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alert </a:t>
                      </a: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출력</a:t>
                      </a:r>
                      <a:endParaRPr kumimoji="1" lang="en-US" altLang="ko-KR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파일을 삭제하시겠습니가</a:t>
                      </a:r>
                      <a:r>
                        <a:rPr kumimoji="1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? </a:t>
                      </a: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확인 취소</a:t>
                      </a:r>
                      <a:endParaRPr kumimoji="1" lang="en-US" altLang="ko-KR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확인 클릭시 삭제 처리</a:t>
                      </a:r>
                      <a:endParaRPr kumimoji="1" lang="en-US" altLang="ko-KR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                   : </a:t>
                      </a: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현재 등록된 파일의 위치를</a:t>
                      </a:r>
                      <a:r>
                        <a:rPr kumimoji="1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/>
                      </a:r>
                      <a:br>
                        <a:rPr kumimoji="1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</a:br>
                      <a:r>
                        <a:rPr kumimoji="1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                    </a:t>
                      </a: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 위</a:t>
                      </a:r>
                      <a:r>
                        <a:rPr kumimoji="1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, </a:t>
                      </a: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아래 버튼으로 이동</a:t>
                      </a:r>
                      <a:endParaRPr kumimoji="1" lang="en-US" altLang="ko-KR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4342253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3-2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파일명 변경 입력폼으로 마우스커서 이탈 또는 </a:t>
                      </a:r>
                      <a:r>
                        <a:rPr kumimoji="1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enter</a:t>
                      </a: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시 임시저장 처리 후</a:t>
                      </a:r>
                      <a:r>
                        <a:rPr kumimoji="1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, </a:t>
                      </a: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저장 버튼 클릭시 최종 반영 처리</a:t>
                      </a:r>
                      <a:endParaRPr kumimoji="1" lang="en-US" altLang="ko-KR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8569094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3-3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(3)</a:t>
                      </a:r>
                      <a:r>
                        <a:rPr kumimoji="1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에서 선택된 파일 미리보기</a:t>
                      </a:r>
                      <a:endParaRPr kumimoji="1" lang="en-US" altLang="ko-KR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고딕" panose="020B0600000101010101" charset="-127"/>
                        <a:ea typeface="나눔고딕" panose="020B0600000101010101" charset="-127"/>
                        <a:cs typeface="+mn-cs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0206477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4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&lt;alert&gt;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수정을 취소하시겠습니까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-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확인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수정된 정보 리셋 처리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화면 이동 없음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-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취소 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655660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5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+mj-ea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저장 버튼으로 저장 완료 처리하여야만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+mj-ea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(2)~(3)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등록 및 수정 정보 완료 처리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+mj-ea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&lt;alert&gt;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+mj-ea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저장이 완료되었습니다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.</a:t>
                      </a: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0164221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#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정보 수정 후 페이지 이동 시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&lt;alert&gt;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변경사항이 저장되지 않을 수 있습니다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나가기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수정 정보 리셋 후 이동하려는 화면으로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머무르기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 </a:t>
                      </a: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+mj-ea"/>
                        <a:buAutoNum type="circleNumDbPlain" startAt="2"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수정된 정보가 없을 경우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이동하려는 화면으로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1423225"/>
                  </a:ext>
                </a:extLst>
              </a:tr>
            </a:tbl>
          </a:graphicData>
        </a:graphic>
      </p:graphicFrame>
      <p:sp>
        <p:nvSpPr>
          <p:cNvPr id="74" name="타원 73"/>
          <p:cNvSpPr/>
          <p:nvPr/>
        </p:nvSpPr>
        <p:spPr>
          <a:xfrm>
            <a:off x="2677336" y="1285951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3734611" y="2209876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" name="왼쪽 중괄호 1"/>
          <p:cNvSpPr/>
          <p:nvPr/>
        </p:nvSpPr>
        <p:spPr>
          <a:xfrm>
            <a:off x="3495675" y="2628900"/>
            <a:ext cx="190500" cy="1143000"/>
          </a:xfrm>
          <a:prstGeom prst="leftBrace">
            <a:avLst>
              <a:gd name="adj1" fmla="val 52083"/>
              <a:gd name="adj2" fmla="val 50000"/>
            </a:avLst>
          </a:prstGeom>
          <a:ln w="31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3248836" y="3114751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3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6896911" y="2800426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3-3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4363261" y="4981651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4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5668186" y="4981651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5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240" y="2148647"/>
            <a:ext cx="135942" cy="135942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61974" y="2985330"/>
            <a:ext cx="614619" cy="171160"/>
          </a:xfrm>
          <a:prstGeom prst="rect">
            <a:avLst/>
          </a:prstGeom>
        </p:spPr>
      </p:pic>
      <p:sp>
        <p:nvSpPr>
          <p:cNvPr id="91" name="타원 90"/>
          <p:cNvSpPr/>
          <p:nvPr/>
        </p:nvSpPr>
        <p:spPr>
          <a:xfrm>
            <a:off x="3753661" y="2543251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3-1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3753661" y="2819476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3-2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0222328" y="308595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BA4.1</a:t>
            </a:r>
            <a:endParaRPr lang="ko-KR" altLang="en-US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104" y="2626629"/>
            <a:ext cx="144850" cy="144850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422" y="2420441"/>
            <a:ext cx="144850" cy="14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1"/>
            </p:custDataLst>
          </p:nvPr>
        </p:nvSpPr>
        <p:spPr>
          <a:xfrm>
            <a:off x="747176" y="1777438"/>
            <a:ext cx="1738031" cy="488431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b="1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2"/>
            </p:custDataLst>
          </p:nvPr>
        </p:nvSpPr>
        <p:spPr>
          <a:xfrm>
            <a:off x="747176" y="1367863"/>
            <a:ext cx="1738031" cy="5293890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860948" y="1459607"/>
            <a:ext cx="1262481" cy="22664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834" y="1513320"/>
            <a:ext cx="125049" cy="125049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117940" y="1459607"/>
            <a:ext cx="278539" cy="22664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854" y="1502895"/>
            <a:ext cx="148907" cy="148907"/>
          </a:xfrm>
          <a:prstGeom prst="rect">
            <a:avLst/>
          </a:prstGeom>
        </p:spPr>
      </p:pic>
      <p:sp>
        <p:nvSpPr>
          <p:cNvPr id="54" name="모서리가 둥근 직사각형 53"/>
          <p:cNvSpPr/>
          <p:nvPr/>
        </p:nvSpPr>
        <p:spPr>
          <a:xfrm>
            <a:off x="846430" y="6517737"/>
            <a:ext cx="1558687" cy="59708"/>
          </a:xfrm>
          <a:prstGeom prst="roundRect">
            <a:avLst>
              <a:gd name="adj" fmla="val 48244"/>
            </a:avLst>
          </a:prstGeom>
          <a:solidFill>
            <a:schemeClr val="bg1">
              <a:lumMod val="65000"/>
              <a:alpha val="49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1477702" y="6517737"/>
            <a:ext cx="600942" cy="59708"/>
          </a:xfrm>
          <a:prstGeom prst="roundRect">
            <a:avLst>
              <a:gd name="adj" fmla="val 48244"/>
            </a:avLst>
          </a:prstGeom>
          <a:solidFill>
            <a:schemeClr val="tx1">
              <a:lumMod val="75000"/>
              <a:lumOff val="25000"/>
              <a:alpha val="37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050294" y="4297718"/>
            <a:ext cx="1218126" cy="288032"/>
            <a:chOff x="737164" y="1710288"/>
            <a:chExt cx="1218126" cy="288032"/>
          </a:xfrm>
        </p:grpSpPr>
        <p:sp>
          <p:nvSpPr>
            <p:cNvPr id="52" name="TextBox 51"/>
            <p:cNvSpPr txBox="1"/>
            <p:nvPr/>
          </p:nvSpPr>
          <p:spPr>
            <a:xfrm>
              <a:off x="1040890" y="1710288"/>
              <a:ext cx="914400" cy="288032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r>
                <a:rPr lang="ko-KR" altLang="en-US" sz="80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다산네트웍스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37164" y="1778043"/>
              <a:ext cx="125001" cy="12629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en-US" altLang="ko-KR" sz="110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+</a:t>
              </a:r>
              <a:endParaRPr lang="ko-KR" altLang="en-US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pic>
        <p:nvPicPr>
          <p:cNvPr id="51" name="그림 5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474" y="4378805"/>
            <a:ext cx="110241" cy="110241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354019" y="2137478"/>
            <a:ext cx="914400" cy="288032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핸디소프트</a:t>
            </a: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050293" y="2210403"/>
            <a:ext cx="125001" cy="126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72000" rIns="72000" rtlCol="0" anchor="ctr">
            <a:noAutofit/>
          </a:bodyPr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endParaRPr lang="ko-KR" altLang="en-US" sz="11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2" name="꺾인 연결선 11"/>
          <p:cNvCxnSpPr>
            <a:stCxn id="46" idx="2"/>
            <a:endCxn id="53" idx="1"/>
          </p:cNvCxnSpPr>
          <p:nvPr/>
        </p:nvCxnSpPr>
        <p:spPr>
          <a:xfrm rot="16200000" flipH="1">
            <a:off x="-221983" y="3156341"/>
            <a:ext cx="2408185" cy="136370"/>
          </a:xfrm>
          <a:prstGeom prst="bentConnector2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155149" y="1821218"/>
            <a:ext cx="914400" cy="288032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다산그룹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51423" y="1894143"/>
            <a:ext cx="125001" cy="126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72000" rIns="72000" rtlCol="0" anchor="ctr">
            <a:noAutofit/>
          </a:bodyPr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endParaRPr lang="ko-KR" altLang="en-US" sz="11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75" y="1897493"/>
            <a:ext cx="123607" cy="123607"/>
          </a:xfrm>
          <a:prstGeom prst="rect">
            <a:avLst/>
          </a:prstGeom>
        </p:spPr>
      </p:pic>
      <p:grpSp>
        <p:nvGrpSpPr>
          <p:cNvPr id="41" name="그룹 40"/>
          <p:cNvGrpSpPr/>
          <p:nvPr/>
        </p:nvGrpSpPr>
        <p:grpSpPr>
          <a:xfrm>
            <a:off x="1217933" y="2411798"/>
            <a:ext cx="1218126" cy="288032"/>
            <a:chOff x="737164" y="1715204"/>
            <a:chExt cx="1218126" cy="288032"/>
          </a:xfrm>
        </p:grpSpPr>
        <p:sp>
          <p:nvSpPr>
            <p:cNvPr id="43" name="TextBox 42"/>
            <p:cNvSpPr txBox="1"/>
            <p:nvPr/>
          </p:nvSpPr>
          <p:spPr>
            <a:xfrm>
              <a:off x="1040890" y="1715204"/>
              <a:ext cx="914400" cy="288032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표준개발실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37164" y="1788129"/>
              <a:ext cx="125001" cy="12629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en-US" altLang="ko-KR" sz="110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+</a:t>
              </a:r>
              <a:endParaRPr lang="ko-KR" altLang="en-US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113" y="2500295"/>
            <a:ext cx="110241" cy="110241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1217933" y="3721654"/>
            <a:ext cx="1218126" cy="288032"/>
            <a:chOff x="737164" y="1715204"/>
            <a:chExt cx="1218126" cy="288032"/>
          </a:xfrm>
        </p:grpSpPr>
        <p:sp>
          <p:nvSpPr>
            <p:cNvPr id="39" name="TextBox 38"/>
            <p:cNvSpPr txBox="1"/>
            <p:nvPr/>
          </p:nvSpPr>
          <p:spPr>
            <a:xfrm>
              <a:off x="1040890" y="1715204"/>
              <a:ext cx="914400" cy="288032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경영지원팀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37164" y="1788129"/>
              <a:ext cx="125001" cy="12629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en-US" altLang="ko-KR" sz="110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+</a:t>
              </a:r>
              <a:endParaRPr lang="ko-KR" altLang="en-US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113" y="3810151"/>
            <a:ext cx="110241" cy="110241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1217933" y="4009686"/>
            <a:ext cx="1218126" cy="288032"/>
            <a:chOff x="737164" y="1715204"/>
            <a:chExt cx="1218126" cy="288032"/>
          </a:xfrm>
        </p:grpSpPr>
        <p:sp>
          <p:nvSpPr>
            <p:cNvPr id="35" name="TextBox 34"/>
            <p:cNvSpPr txBox="1"/>
            <p:nvPr/>
          </p:nvSpPr>
          <p:spPr>
            <a:xfrm>
              <a:off x="1040890" y="1715204"/>
              <a:ext cx="914400" cy="288032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재무실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37164" y="1788129"/>
              <a:ext cx="125001" cy="12629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en-US" altLang="ko-KR" sz="110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+</a:t>
              </a:r>
              <a:endParaRPr lang="ko-KR" altLang="en-US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113" y="4098183"/>
            <a:ext cx="110241" cy="110241"/>
          </a:xfrm>
          <a:prstGeom prst="rect">
            <a:avLst/>
          </a:prstGeom>
        </p:spPr>
      </p:pic>
      <p:cxnSp>
        <p:nvCxnSpPr>
          <p:cNvPr id="17" name="꺾인 연결선 16"/>
          <p:cNvCxnSpPr>
            <a:stCxn id="49" idx="2"/>
            <a:endCxn id="44" idx="1"/>
          </p:cNvCxnSpPr>
          <p:nvPr/>
        </p:nvCxnSpPr>
        <p:spPr>
          <a:xfrm rot="16200000" flipH="1">
            <a:off x="1059776" y="2389711"/>
            <a:ext cx="211175" cy="105139"/>
          </a:xfrm>
          <a:prstGeom prst="bentConnector2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49" idx="2"/>
            <a:endCxn id="40" idx="1"/>
          </p:cNvCxnSpPr>
          <p:nvPr/>
        </p:nvCxnSpPr>
        <p:spPr>
          <a:xfrm rot="16200000" flipH="1">
            <a:off x="404848" y="3044639"/>
            <a:ext cx="1521031" cy="105139"/>
          </a:xfrm>
          <a:prstGeom prst="bentConnector2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>
            <a:stCxn id="49" idx="2"/>
            <a:endCxn id="36" idx="1"/>
          </p:cNvCxnSpPr>
          <p:nvPr/>
        </p:nvCxnSpPr>
        <p:spPr>
          <a:xfrm rot="16200000" flipH="1">
            <a:off x="260832" y="3188655"/>
            <a:ext cx="1809063" cy="105139"/>
          </a:xfrm>
          <a:prstGeom prst="bentConnector2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46" idx="2"/>
            <a:endCxn id="49" idx="1"/>
          </p:cNvCxnSpPr>
          <p:nvPr/>
        </p:nvCxnSpPr>
        <p:spPr>
          <a:xfrm rot="16200000" flipH="1">
            <a:off x="855551" y="2078806"/>
            <a:ext cx="253115" cy="136369"/>
          </a:xfrm>
          <a:prstGeom prst="bentConnector2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912" y="2215359"/>
            <a:ext cx="123607" cy="12360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737039" y="2690384"/>
            <a:ext cx="914400" cy="869262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pPr>
              <a:lnSpc>
                <a:spcPct val="250000"/>
              </a:lnSpc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신뢰성기술팀</a:t>
            </a:r>
            <a:endParaRPr lang="en-US" altLang="ko-KR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제품기획팀</a:t>
            </a:r>
            <a:endParaRPr lang="en-US" altLang="ko-KR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표준개발팀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28" name="꺾인 연결선 27"/>
          <p:cNvCxnSpPr/>
          <p:nvPr/>
        </p:nvCxnSpPr>
        <p:spPr>
          <a:xfrm rot="16200000" flipH="1">
            <a:off x="1362796" y="2692830"/>
            <a:ext cx="269300" cy="129223"/>
          </a:xfrm>
          <a:prstGeom prst="bentConnector2">
            <a:avLst/>
          </a:prstGeom>
          <a:ln w="3175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/>
          <p:nvPr/>
        </p:nvCxnSpPr>
        <p:spPr>
          <a:xfrm rot="16200000" flipH="1">
            <a:off x="1215279" y="2840348"/>
            <a:ext cx="564333" cy="129223"/>
          </a:xfrm>
          <a:prstGeom prst="bentConnector2">
            <a:avLst/>
          </a:prstGeom>
          <a:ln w="3175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/>
          <p:nvPr/>
        </p:nvCxnSpPr>
        <p:spPr>
          <a:xfrm rot="16200000" flipH="1">
            <a:off x="1067763" y="2987864"/>
            <a:ext cx="859366" cy="129223"/>
          </a:xfrm>
          <a:prstGeom prst="bentConnector2">
            <a:avLst/>
          </a:prstGeom>
          <a:ln w="3175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000573" y="870836"/>
            <a:ext cx="914400" cy="288032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관인 관리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cxnSp>
        <p:nvCxnSpPr>
          <p:cNvPr id="58" name="직선 연결선 57"/>
          <p:cNvCxnSpPr/>
          <p:nvPr/>
        </p:nvCxnSpPr>
        <p:spPr>
          <a:xfrm flipV="1">
            <a:off x="850417" y="1268760"/>
            <a:ext cx="7831731" cy="952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087" y="2819844"/>
            <a:ext cx="110241" cy="110241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087" y="3119728"/>
            <a:ext cx="110241" cy="110241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087" y="3409780"/>
            <a:ext cx="110241" cy="110241"/>
          </a:xfrm>
          <a:prstGeom prst="rect">
            <a:avLst/>
          </a:prstGeom>
        </p:spPr>
      </p:pic>
      <p:sp>
        <p:nvSpPr>
          <p:cNvPr id="63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3"/>
            </p:custDataLst>
          </p:nvPr>
        </p:nvSpPr>
        <p:spPr>
          <a:xfrm>
            <a:off x="3766746" y="1371279"/>
            <a:ext cx="1021484" cy="29448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rPr>
              <a:t>부서장인</a:t>
            </a:r>
            <a:endParaRPr lang="en-US" sz="800" dirty="0">
              <a:solidFill>
                <a:schemeClr val="bg1">
                  <a:lumMod val="75000"/>
                </a:schemeClr>
              </a:solidFill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cxnSp>
        <p:nvCxnSpPr>
          <p:cNvPr id="64" name="직선 연결선 63"/>
          <p:cNvCxnSpPr/>
          <p:nvPr/>
        </p:nvCxnSpPr>
        <p:spPr>
          <a:xfrm>
            <a:off x="2580458" y="1665759"/>
            <a:ext cx="6436183" cy="0"/>
          </a:xfrm>
          <a:prstGeom prst="lin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2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4"/>
            </p:custDataLst>
          </p:nvPr>
        </p:nvSpPr>
        <p:spPr>
          <a:xfrm>
            <a:off x="2762006" y="1371279"/>
            <a:ext cx="1021484" cy="294480"/>
          </a:xfrm>
          <a:prstGeom prst="rect">
            <a:avLst/>
          </a:prstGeom>
          <a:solidFill>
            <a:srgbClr val="FFFFFF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rPr>
              <a:t>관인</a:t>
            </a:r>
            <a:endParaRPr lang="en-US" sz="8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783878"/>
              </p:ext>
            </p:extLst>
          </p:nvPr>
        </p:nvGraphicFramePr>
        <p:xfrm>
          <a:off x="2580458" y="1917308"/>
          <a:ext cx="6432365" cy="630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781">
                  <a:extLst>
                    <a:ext uri="{9D8B030D-6E8A-4147-A177-3AD203B41FA5}">
                      <a16:colId xmlns:a16="http://schemas.microsoft.com/office/drawing/2014/main" val="3845570895"/>
                    </a:ext>
                  </a:extLst>
                </a:gridCol>
                <a:gridCol w="5256584">
                  <a:extLst>
                    <a:ext uri="{9D8B030D-6E8A-4147-A177-3AD203B41FA5}">
                      <a16:colId xmlns:a16="http://schemas.microsoft.com/office/drawing/2014/main" val="3095745359"/>
                    </a:ext>
                  </a:extLst>
                </a:gridCol>
              </a:tblGrid>
              <a:tr h="3152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부서명</a:t>
                      </a:r>
                      <a:endParaRPr lang="ko-KR" altLang="en-US" sz="8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제품기획팀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240176"/>
                  </a:ext>
                </a:extLst>
              </a:tr>
              <a:tr h="3152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관인등록</a:t>
                      </a:r>
                      <a:endParaRPr lang="en-US" altLang="ko-KR" sz="800" b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368621"/>
                  </a:ext>
                </a:extLst>
              </a:tr>
            </a:tbl>
          </a:graphicData>
        </a:graphic>
      </p:graphicFrame>
      <p:sp>
        <p:nvSpPr>
          <p:cNvPr id="68" name="직사각형 67"/>
          <p:cNvSpPr/>
          <p:nvPr/>
        </p:nvSpPr>
        <p:spPr>
          <a:xfrm>
            <a:off x="3843486" y="2303118"/>
            <a:ext cx="2227766" cy="16725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5996446" y="2303118"/>
            <a:ext cx="580028" cy="167253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나눔고딕" pitchFamily="50" charset="-127"/>
              </a:rPr>
              <a:t>파일 찾기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5750779" y="2863577"/>
            <a:ext cx="1126484" cy="27739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smtClean="0">
                <a:solidFill>
                  <a:schemeClr val="bg1"/>
                </a:solidFill>
                <a:latin typeface="+mj-ea"/>
                <a:ea typeface="+mj-ea"/>
              </a:rPr>
              <a:t>저장</a:t>
            </a:r>
            <a:endParaRPr lang="ko-KR" altLang="en-US" sz="9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4444637" y="2863577"/>
            <a:ext cx="1126484" cy="27739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나눔고딕" pitchFamily="50" charset="-127"/>
              </a:rPr>
              <a:t>취소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1761522" y="3099954"/>
            <a:ext cx="710745" cy="148364"/>
          </a:xfrm>
          <a:prstGeom prst="roundRect">
            <a:avLst/>
          </a:prstGeom>
          <a:solidFill>
            <a:schemeClr val="tx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ko-KR" altLang="en-US" sz="80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제품기획팀</a:t>
            </a:r>
            <a:endParaRPr lang="ko-KR" altLang="en-US" sz="8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351210" y="1917308"/>
            <a:ext cx="58192" cy="4337685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  <a:alpha val="49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351210" y="3682660"/>
            <a:ext cx="58192" cy="1142262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37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260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# 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관인 관리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451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결재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/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서식 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&gt; 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관인 관리 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&gt; 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관리</a:t>
            </a:r>
          </a:p>
        </p:txBody>
      </p:sp>
      <p:graphicFrame>
        <p:nvGraphicFramePr>
          <p:cNvPr id="73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499820"/>
              </p:ext>
            </p:extLst>
          </p:nvPr>
        </p:nvGraphicFramePr>
        <p:xfrm>
          <a:off x="9290533" y="786383"/>
          <a:ext cx="2835141" cy="522056"/>
        </p:xfrm>
        <a:graphic>
          <a:graphicData uri="http://schemas.openxmlformats.org/drawingml/2006/table">
            <a:tbl>
              <a:tblPr/>
              <a:tblGrid>
                <a:gridCol w="333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1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73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DESCRIPTION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등록된 파일이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개도 없을 경우 화면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0" name="타원 89"/>
          <p:cNvSpPr/>
          <p:nvPr/>
        </p:nvSpPr>
        <p:spPr>
          <a:xfrm>
            <a:off x="2505886" y="1857451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0222328" y="308595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BA4.1</a:t>
            </a:r>
            <a:endParaRPr lang="ko-KR" altLang="en-US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005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/>
          <p:cNvSpPr txBox="1"/>
          <p:nvPr/>
        </p:nvSpPr>
        <p:spPr>
          <a:xfrm>
            <a:off x="1260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Tree View_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기본 구조</a:t>
            </a:r>
          </a:p>
        </p:txBody>
      </p:sp>
      <p:sp>
        <p:nvSpPr>
          <p:cNvPr id="40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1"/>
            </p:custDataLst>
          </p:nvPr>
        </p:nvSpPr>
        <p:spPr>
          <a:xfrm>
            <a:off x="623392" y="1268760"/>
            <a:ext cx="1738031" cy="488431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b="1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2"/>
            </p:custDataLst>
          </p:nvPr>
        </p:nvSpPr>
        <p:spPr>
          <a:xfrm>
            <a:off x="623392" y="859185"/>
            <a:ext cx="1738031" cy="5293890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737164" y="950929"/>
            <a:ext cx="1262481" cy="22664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50" y="1004642"/>
            <a:ext cx="125049" cy="125049"/>
          </a:xfrm>
          <a:prstGeom prst="rect">
            <a:avLst/>
          </a:prstGeom>
        </p:spPr>
      </p:pic>
      <p:sp>
        <p:nvSpPr>
          <p:cNvPr id="51" name="모서리가 둥근 직사각형 50"/>
          <p:cNvSpPr/>
          <p:nvPr/>
        </p:nvSpPr>
        <p:spPr>
          <a:xfrm>
            <a:off x="1994156" y="950929"/>
            <a:ext cx="278539" cy="22664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070" y="994217"/>
            <a:ext cx="148907" cy="148907"/>
          </a:xfrm>
          <a:prstGeom prst="rect">
            <a:avLst/>
          </a:prstGeom>
        </p:spPr>
      </p:pic>
      <p:grpSp>
        <p:nvGrpSpPr>
          <p:cNvPr id="53" name="그룹 52"/>
          <p:cNvGrpSpPr/>
          <p:nvPr/>
        </p:nvGrpSpPr>
        <p:grpSpPr>
          <a:xfrm>
            <a:off x="722646" y="6009059"/>
            <a:ext cx="1558687" cy="59708"/>
            <a:chOff x="807286" y="6780684"/>
            <a:chExt cx="1558687" cy="59708"/>
          </a:xfrm>
        </p:grpSpPr>
        <p:sp>
          <p:nvSpPr>
            <p:cNvPr id="55" name="모서리가 둥근 직사각형 54"/>
            <p:cNvSpPr/>
            <p:nvPr/>
          </p:nvSpPr>
          <p:spPr>
            <a:xfrm>
              <a:off x="807286" y="6780684"/>
              <a:ext cx="1558687" cy="59708"/>
            </a:xfrm>
            <a:prstGeom prst="roundRect">
              <a:avLst>
                <a:gd name="adj" fmla="val 48244"/>
              </a:avLst>
            </a:prstGeom>
            <a:solidFill>
              <a:schemeClr val="bg1">
                <a:lumMod val="65000"/>
                <a:alpha val="49000"/>
              </a:schemeClr>
            </a:solidFill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73" name="모서리가 둥근 직사각형 72"/>
            <p:cNvSpPr/>
            <p:nvPr/>
          </p:nvSpPr>
          <p:spPr>
            <a:xfrm>
              <a:off x="1438558" y="6780684"/>
              <a:ext cx="600942" cy="59708"/>
            </a:xfrm>
            <a:prstGeom prst="roundRect">
              <a:avLst>
                <a:gd name="adj" fmla="val 48244"/>
              </a:avLst>
            </a:prstGeom>
            <a:solidFill>
              <a:schemeClr val="tx1">
                <a:lumMod val="75000"/>
                <a:lumOff val="25000"/>
                <a:alpha val="37000"/>
              </a:schemeClr>
            </a:solidFill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926510" y="3789040"/>
            <a:ext cx="1218126" cy="288032"/>
            <a:chOff x="926510" y="2924944"/>
            <a:chExt cx="1218126" cy="288032"/>
          </a:xfrm>
        </p:grpSpPr>
        <p:grpSp>
          <p:nvGrpSpPr>
            <p:cNvPr id="142" name="그룹 141"/>
            <p:cNvGrpSpPr/>
            <p:nvPr/>
          </p:nvGrpSpPr>
          <p:grpSpPr>
            <a:xfrm>
              <a:off x="926510" y="2924944"/>
              <a:ext cx="1218126" cy="288032"/>
              <a:chOff x="737164" y="1710288"/>
              <a:chExt cx="1218126" cy="288032"/>
            </a:xfrm>
          </p:grpSpPr>
          <p:sp>
            <p:nvSpPr>
              <p:cNvPr id="143" name="TextBox 142"/>
              <p:cNvSpPr txBox="1"/>
              <p:nvPr/>
            </p:nvSpPr>
            <p:spPr>
              <a:xfrm>
                <a:off x="1040890" y="1710288"/>
                <a:ext cx="914400" cy="288032"/>
              </a:xfrm>
              <a:prstGeom prst="rect">
                <a:avLst/>
              </a:prstGeom>
              <a:noFill/>
            </p:spPr>
            <p:txBody>
              <a:bodyPr wrap="none" lIns="36000" rIns="36000" rtlCol="0" anchor="ctr">
                <a:noAutofit/>
              </a:bodyPr>
              <a:lstStyle/>
              <a:p>
                <a:r>
                  <a:rPr lang="ko-KR" altLang="en-US" sz="80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고딕" panose="020B0600000101010101" charset="-127"/>
                    <a:ea typeface="나눔고딕" panose="020B0600000101010101" charset="-127"/>
                  </a:rPr>
                  <a:t>부서 서식</a:t>
                </a:r>
                <a:endPara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737164" y="1778043"/>
                <a:ext cx="125001" cy="12629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none" lIns="72000" rIns="72000" rtlCol="0" anchor="ctr">
                <a:noAutofit/>
              </a:bodyPr>
              <a:lstStyle/>
              <a:p>
                <a:pPr algn="ctr"/>
                <a:r>
                  <a:rPr lang="en-US" altLang="ko-KR" sz="1100" smtClean="0">
                    <a:solidFill>
                      <a:schemeClr val="bg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+</a:t>
                </a:r>
                <a:endParaRPr lang="ko-KR" altLang="en-US" sz="110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  <p:pic>
          <p:nvPicPr>
            <p:cNvPr id="146" name="그림 14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690" y="3006031"/>
              <a:ext cx="110241" cy="110241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926509" y="1628800"/>
            <a:ext cx="1218126" cy="288032"/>
            <a:chOff x="737164" y="1715204"/>
            <a:chExt cx="1218126" cy="288032"/>
          </a:xfrm>
        </p:grpSpPr>
        <p:sp>
          <p:nvSpPr>
            <p:cNvPr id="74" name="TextBox 73"/>
            <p:cNvSpPr txBox="1"/>
            <p:nvPr/>
          </p:nvSpPr>
          <p:spPr>
            <a:xfrm>
              <a:off x="1040890" y="1715204"/>
              <a:ext cx="914400" cy="288032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r>
                <a:rPr lang="ko-KR" altLang="en-US" sz="80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핸디소프트 서식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37164" y="1788129"/>
              <a:ext cx="125001" cy="12629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en-US" altLang="ko-KR" sz="110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-</a:t>
              </a:r>
              <a:endParaRPr lang="ko-KR" altLang="en-US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graphicFrame>
        <p:nvGraphicFramePr>
          <p:cNvPr id="16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813315"/>
              </p:ext>
            </p:extLst>
          </p:nvPr>
        </p:nvGraphicFramePr>
        <p:xfrm>
          <a:off x="9290533" y="786383"/>
          <a:ext cx="2835141" cy="4089416"/>
        </p:xfrm>
        <a:graphic>
          <a:graphicData uri="http://schemas.openxmlformats.org/drawingml/2006/table">
            <a:tbl>
              <a:tblPr/>
              <a:tblGrid>
                <a:gridCol w="333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1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73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DESCRIPTION  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가상 루트로 이동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삭제 불가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2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기안 서식함 하위 레벨 그룹 생성 개수 제한은 없음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62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3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일반 서식함으로 하위 레벨 그룹 생성 개수 제한은 없음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291284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sng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4</a:t>
                      </a:r>
                      <a:endParaRPr kumimoji="1" lang="ko-KR" altLang="en-US" sz="800" b="0" i="0" u="none" strike="sng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sng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서식함에 속해 있는 결재 문서</a:t>
                      </a:r>
                      <a:r>
                        <a:rPr kumimoji="1" lang="en-US" altLang="ko-KR" sz="800" b="0" i="0" u="none" strike="sng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(</a:t>
                      </a:r>
                      <a:r>
                        <a:rPr kumimoji="1" lang="ko-KR" altLang="en-US" sz="800" b="0" i="0" u="none" strike="sng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서식</a:t>
                      </a:r>
                      <a:r>
                        <a:rPr kumimoji="1" lang="en-US" altLang="ko-KR" sz="800" b="0" i="0" u="none" strike="sng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)</a:t>
                      </a:r>
                      <a:endParaRPr kumimoji="1" lang="ko-KR" altLang="en-US" sz="800" b="0" i="0" u="none" strike="sng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8516968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5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게시판 도는 그룹명이 정해진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width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값을 초과할 경우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말줄임표 처리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3155316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6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게시판명 또는 그룹명 마우스 오버시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해당 명칭 툴팁으로 제공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652303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#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게시판 진입 시 최초 초화면은 최상단의 게시판 정보를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출력시키고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이후 진입시 이전에 접근했던 게시판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정보를 출력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536169"/>
                  </a:ext>
                </a:extLst>
              </a:tr>
            </a:tbl>
          </a:graphicData>
        </a:graphic>
      </p:graphicFrame>
      <p:cxnSp>
        <p:nvCxnSpPr>
          <p:cNvPr id="10" name="꺾인 연결선 9"/>
          <p:cNvCxnSpPr>
            <a:stCxn id="103" idx="2"/>
            <a:endCxn id="144" idx="1"/>
          </p:cNvCxnSpPr>
          <p:nvPr/>
        </p:nvCxnSpPr>
        <p:spPr>
          <a:xfrm rot="16200000" flipH="1">
            <a:off x="-345767" y="2647663"/>
            <a:ext cx="2408185" cy="136370"/>
          </a:xfrm>
          <a:prstGeom prst="bentConnector2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71204" y="1741175"/>
            <a:ext cx="2035021" cy="1543809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727639" y="1312540"/>
            <a:ext cx="1218126" cy="288032"/>
            <a:chOff x="727639" y="1312540"/>
            <a:chExt cx="1218126" cy="288032"/>
          </a:xfrm>
        </p:grpSpPr>
        <p:sp>
          <p:nvSpPr>
            <p:cNvPr id="102" name="TextBox 101"/>
            <p:cNvSpPr txBox="1"/>
            <p:nvPr/>
          </p:nvSpPr>
          <p:spPr>
            <a:xfrm>
              <a:off x="1031365" y="1312540"/>
              <a:ext cx="914400" cy="288032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r>
                <a:rPr lang="ko-KR" altLang="en-US" sz="8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기안</a:t>
              </a:r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27639" y="1385465"/>
              <a:ext cx="125001" cy="12629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en-US" altLang="ko-KR" sz="110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-</a:t>
              </a:r>
              <a:endParaRPr lang="ko-KR" altLang="en-US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pic>
          <p:nvPicPr>
            <p:cNvPr id="104" name="그림 10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291" y="1388815"/>
              <a:ext cx="123607" cy="123607"/>
            </a:xfrm>
            <a:prstGeom prst="rect">
              <a:avLst/>
            </a:prstGeom>
          </p:spPr>
        </p:pic>
      </p:grpSp>
      <p:grpSp>
        <p:nvGrpSpPr>
          <p:cNvPr id="77" name="그룹 76"/>
          <p:cNvGrpSpPr/>
          <p:nvPr/>
        </p:nvGrpSpPr>
        <p:grpSpPr>
          <a:xfrm>
            <a:off x="1094149" y="1903120"/>
            <a:ext cx="1218126" cy="288032"/>
            <a:chOff x="926509" y="1578707"/>
            <a:chExt cx="1218126" cy="288032"/>
          </a:xfrm>
        </p:grpSpPr>
        <p:grpSp>
          <p:nvGrpSpPr>
            <p:cNvPr id="78" name="그룹 77"/>
            <p:cNvGrpSpPr/>
            <p:nvPr/>
          </p:nvGrpSpPr>
          <p:grpSpPr>
            <a:xfrm>
              <a:off x="926509" y="1578707"/>
              <a:ext cx="1218126" cy="288032"/>
              <a:chOff x="737164" y="1715204"/>
              <a:chExt cx="1218126" cy="288032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1040890" y="1715204"/>
                <a:ext cx="914400" cy="288032"/>
              </a:xfrm>
              <a:prstGeom prst="rect">
                <a:avLst/>
              </a:prstGeom>
              <a:noFill/>
            </p:spPr>
            <p:txBody>
              <a:bodyPr wrap="none" lIns="36000" rIns="36000" rtlCol="0" anchor="ctr">
                <a:noAutofit/>
              </a:bodyPr>
              <a:lstStyle/>
              <a:p>
                <a:r>
                  <a:rPr lang="ko-KR" altLang="en-US" sz="8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B0600000101010101" charset="-127"/>
                    <a:ea typeface="나눔고딕" panose="020B0600000101010101" charset="-127"/>
                  </a:rPr>
                  <a:t>신청서 양식함</a:t>
                </a:r>
                <a:endPara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737164" y="1788129"/>
                <a:ext cx="125001" cy="12629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none" lIns="72000" rIns="72000" rtlCol="0" anchor="ctr">
                <a:noAutofit/>
              </a:bodyPr>
              <a:lstStyle/>
              <a:p>
                <a:pPr algn="ctr"/>
                <a:r>
                  <a:rPr lang="en-US" altLang="ko-KR" sz="1100" smtClean="0">
                    <a:solidFill>
                      <a:schemeClr val="bg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+</a:t>
                </a:r>
                <a:endParaRPr lang="ko-KR" altLang="en-US" sz="110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  <p:pic>
          <p:nvPicPr>
            <p:cNvPr id="79" name="그림 7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689" y="1667204"/>
              <a:ext cx="110241" cy="110241"/>
            </a:xfrm>
            <a:prstGeom prst="rect">
              <a:avLst/>
            </a:prstGeom>
          </p:spPr>
        </p:pic>
      </p:grpSp>
      <p:grpSp>
        <p:nvGrpSpPr>
          <p:cNvPr id="101" name="그룹 100"/>
          <p:cNvGrpSpPr/>
          <p:nvPr/>
        </p:nvGrpSpPr>
        <p:grpSpPr>
          <a:xfrm>
            <a:off x="1094149" y="3212976"/>
            <a:ext cx="1218126" cy="288032"/>
            <a:chOff x="926509" y="1578707"/>
            <a:chExt cx="1218126" cy="288032"/>
          </a:xfrm>
        </p:grpSpPr>
        <p:grpSp>
          <p:nvGrpSpPr>
            <p:cNvPr id="109" name="그룹 108"/>
            <p:cNvGrpSpPr/>
            <p:nvPr/>
          </p:nvGrpSpPr>
          <p:grpSpPr>
            <a:xfrm>
              <a:off x="926509" y="1578707"/>
              <a:ext cx="1218126" cy="288032"/>
              <a:chOff x="737164" y="1715204"/>
              <a:chExt cx="1218126" cy="288032"/>
            </a:xfrm>
          </p:grpSpPr>
          <p:sp>
            <p:nvSpPr>
              <p:cNvPr id="118" name="TextBox 117"/>
              <p:cNvSpPr txBox="1"/>
              <p:nvPr/>
            </p:nvSpPr>
            <p:spPr>
              <a:xfrm>
                <a:off x="1040890" y="1715204"/>
                <a:ext cx="914400" cy="288032"/>
              </a:xfrm>
              <a:prstGeom prst="rect">
                <a:avLst/>
              </a:prstGeom>
              <a:noFill/>
            </p:spPr>
            <p:txBody>
              <a:bodyPr wrap="none" lIns="36000" rIns="36000" rtlCol="0" anchor="ctr">
                <a:noAutofit/>
              </a:bodyPr>
              <a:lstStyle/>
              <a:p>
                <a:r>
                  <a:rPr lang="ko-KR" altLang="en-US" sz="8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B0600000101010101" charset="-127"/>
                    <a:ea typeface="나눔고딕" panose="020B0600000101010101" charset="-127"/>
                  </a:rPr>
                  <a:t>보고서 양식함</a:t>
                </a:r>
                <a:endPara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endParaRP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737164" y="1788129"/>
                <a:ext cx="125001" cy="12629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none" lIns="72000" rIns="72000" rtlCol="0" anchor="ctr">
                <a:noAutofit/>
              </a:bodyPr>
              <a:lstStyle/>
              <a:p>
                <a:pPr algn="ctr"/>
                <a:r>
                  <a:rPr lang="en-US" altLang="ko-KR" sz="1100" smtClean="0">
                    <a:solidFill>
                      <a:schemeClr val="bg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+</a:t>
                </a:r>
                <a:endParaRPr lang="ko-KR" altLang="en-US" sz="110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  <p:pic>
          <p:nvPicPr>
            <p:cNvPr id="110" name="그림 10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689" y="1667204"/>
              <a:ext cx="110241" cy="110241"/>
            </a:xfrm>
            <a:prstGeom prst="rect">
              <a:avLst/>
            </a:prstGeom>
          </p:spPr>
        </p:pic>
      </p:grpSp>
      <p:grpSp>
        <p:nvGrpSpPr>
          <p:cNvPr id="120" name="그룹 119"/>
          <p:cNvGrpSpPr/>
          <p:nvPr/>
        </p:nvGrpSpPr>
        <p:grpSpPr>
          <a:xfrm>
            <a:off x="1094149" y="3501008"/>
            <a:ext cx="1218126" cy="288032"/>
            <a:chOff x="926509" y="1578707"/>
            <a:chExt cx="1218126" cy="288032"/>
          </a:xfrm>
        </p:grpSpPr>
        <p:grpSp>
          <p:nvGrpSpPr>
            <p:cNvPr id="121" name="그룹 120"/>
            <p:cNvGrpSpPr/>
            <p:nvPr/>
          </p:nvGrpSpPr>
          <p:grpSpPr>
            <a:xfrm>
              <a:off x="926509" y="1578707"/>
              <a:ext cx="1218126" cy="288032"/>
              <a:chOff x="737164" y="1715204"/>
              <a:chExt cx="1218126" cy="288032"/>
            </a:xfrm>
          </p:grpSpPr>
          <p:sp>
            <p:nvSpPr>
              <p:cNvPr id="123" name="TextBox 122"/>
              <p:cNvSpPr txBox="1"/>
              <p:nvPr/>
            </p:nvSpPr>
            <p:spPr>
              <a:xfrm>
                <a:off x="1040890" y="1715204"/>
                <a:ext cx="914400" cy="288032"/>
              </a:xfrm>
              <a:prstGeom prst="rect">
                <a:avLst/>
              </a:prstGeom>
              <a:noFill/>
            </p:spPr>
            <p:txBody>
              <a:bodyPr wrap="none" lIns="36000" rIns="36000" rtlCol="0" anchor="ctr">
                <a:noAutofit/>
              </a:bodyPr>
              <a:lstStyle/>
              <a:p>
                <a:r>
                  <a:rPr lang="ko-KR" altLang="en-US" sz="8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B0600000101010101" charset="-127"/>
                    <a:ea typeface="나눔고딕" panose="020B0600000101010101" charset="-127"/>
                  </a:rPr>
                  <a:t>결재 양식함</a:t>
                </a:r>
                <a:endPara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endParaRPr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737164" y="1788129"/>
                <a:ext cx="125001" cy="12629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none" lIns="72000" rIns="72000" rtlCol="0" anchor="ctr">
                <a:noAutofit/>
              </a:bodyPr>
              <a:lstStyle/>
              <a:p>
                <a:pPr algn="ctr"/>
                <a:r>
                  <a:rPr lang="en-US" altLang="ko-KR" sz="1100" smtClean="0">
                    <a:solidFill>
                      <a:schemeClr val="bg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+</a:t>
                </a:r>
                <a:endParaRPr lang="ko-KR" altLang="en-US" sz="110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  <p:pic>
          <p:nvPicPr>
            <p:cNvPr id="122" name="그림 12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689" y="1667204"/>
              <a:ext cx="110241" cy="110241"/>
            </a:xfrm>
            <a:prstGeom prst="rect">
              <a:avLst/>
            </a:prstGeom>
          </p:spPr>
        </p:pic>
      </p:grpSp>
      <p:cxnSp>
        <p:nvCxnSpPr>
          <p:cNvPr id="7" name="꺾인 연결선 6"/>
          <p:cNvCxnSpPr>
            <a:stCxn id="75" idx="2"/>
            <a:endCxn id="81" idx="1"/>
          </p:cNvCxnSpPr>
          <p:nvPr/>
        </p:nvCxnSpPr>
        <p:spPr>
          <a:xfrm rot="16200000" flipH="1">
            <a:off x="935992" y="1881033"/>
            <a:ext cx="211175" cy="105139"/>
          </a:xfrm>
          <a:prstGeom prst="bentConnector2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75" idx="2"/>
            <a:endCxn id="119" idx="1"/>
          </p:cNvCxnSpPr>
          <p:nvPr/>
        </p:nvCxnSpPr>
        <p:spPr>
          <a:xfrm rot="16200000" flipH="1">
            <a:off x="281064" y="2535961"/>
            <a:ext cx="1521031" cy="105139"/>
          </a:xfrm>
          <a:prstGeom prst="bentConnector2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75" idx="2"/>
            <a:endCxn id="124" idx="1"/>
          </p:cNvCxnSpPr>
          <p:nvPr/>
        </p:nvCxnSpPr>
        <p:spPr>
          <a:xfrm rot="16200000" flipH="1">
            <a:off x="137048" y="2679977"/>
            <a:ext cx="1809063" cy="105139"/>
          </a:xfrm>
          <a:prstGeom prst="bentConnector2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03" idx="2"/>
            <a:endCxn id="75" idx="1"/>
          </p:cNvCxnSpPr>
          <p:nvPr/>
        </p:nvCxnSpPr>
        <p:spPr>
          <a:xfrm rot="16200000" flipH="1">
            <a:off x="731767" y="1570128"/>
            <a:ext cx="253115" cy="136369"/>
          </a:xfrm>
          <a:prstGeom prst="bentConnector2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그림 1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28" y="1706681"/>
            <a:ext cx="123607" cy="12360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470909" y="1380814"/>
            <a:ext cx="905347" cy="182875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r>
              <a:rPr lang="en-US" altLang="ko-KR" sz="800" smtClean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//</a:t>
            </a:r>
            <a:r>
              <a:rPr lang="ko-KR" altLang="en-US" sz="800" smtClean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가상 루트</a:t>
            </a:r>
          </a:p>
        </p:txBody>
      </p:sp>
      <p:grpSp>
        <p:nvGrpSpPr>
          <p:cNvPr id="132" name="그룹 131"/>
          <p:cNvGrpSpPr/>
          <p:nvPr/>
        </p:nvGrpSpPr>
        <p:grpSpPr>
          <a:xfrm>
            <a:off x="926510" y="4077072"/>
            <a:ext cx="1218126" cy="288032"/>
            <a:chOff x="926510" y="2924944"/>
            <a:chExt cx="1218126" cy="288032"/>
          </a:xfrm>
        </p:grpSpPr>
        <p:grpSp>
          <p:nvGrpSpPr>
            <p:cNvPr id="133" name="그룹 132"/>
            <p:cNvGrpSpPr/>
            <p:nvPr/>
          </p:nvGrpSpPr>
          <p:grpSpPr>
            <a:xfrm>
              <a:off x="926510" y="2924944"/>
              <a:ext cx="1218126" cy="288032"/>
              <a:chOff x="737164" y="1710288"/>
              <a:chExt cx="1218126" cy="288032"/>
            </a:xfrm>
          </p:grpSpPr>
          <p:sp>
            <p:nvSpPr>
              <p:cNvPr id="135" name="TextBox 134"/>
              <p:cNvSpPr txBox="1"/>
              <p:nvPr/>
            </p:nvSpPr>
            <p:spPr>
              <a:xfrm>
                <a:off x="1040890" y="1710288"/>
                <a:ext cx="914400" cy="288032"/>
              </a:xfrm>
              <a:prstGeom prst="rect">
                <a:avLst/>
              </a:prstGeom>
              <a:noFill/>
            </p:spPr>
            <p:txBody>
              <a:bodyPr wrap="none" lIns="36000" rIns="36000" rtlCol="0" anchor="ctr">
                <a:noAutofit/>
              </a:bodyPr>
              <a:lstStyle/>
              <a:p>
                <a:r>
                  <a:rPr lang="ko-KR" altLang="en-US" sz="80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고딕" panose="020B0600000101010101" charset="-127"/>
                    <a:ea typeface="나눔고딕" panose="020B0600000101010101" charset="-127"/>
                  </a:rPr>
                  <a:t>핸디소프트 신청서 및</a:t>
                </a:r>
                <a:r>
                  <a:rPr lang="en-US" altLang="ko-KR" sz="80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고딕" panose="020B0600000101010101" charset="-127"/>
                    <a:ea typeface="나눔고딕" panose="020B0600000101010101" charset="-127"/>
                  </a:rPr>
                  <a:t>…</a:t>
                </a:r>
                <a:endPara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endParaRPr>
              </a:p>
            </p:txBody>
          </p:sp>
          <p:sp>
            <p:nvSpPr>
              <p:cNvPr id="136" name="TextBox 135"/>
              <p:cNvSpPr txBox="1"/>
              <p:nvPr/>
            </p:nvSpPr>
            <p:spPr>
              <a:xfrm>
                <a:off x="737164" y="1778043"/>
                <a:ext cx="125001" cy="12629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none" lIns="72000" rIns="72000" rtlCol="0" anchor="ctr">
                <a:noAutofit/>
              </a:bodyPr>
              <a:lstStyle/>
              <a:p>
                <a:pPr algn="ctr"/>
                <a:r>
                  <a:rPr lang="en-US" altLang="ko-KR" sz="1100" smtClean="0">
                    <a:solidFill>
                      <a:schemeClr val="bg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+</a:t>
                </a:r>
                <a:endParaRPr lang="ko-KR" altLang="en-US" sz="110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  <p:pic>
          <p:nvPicPr>
            <p:cNvPr id="134" name="그림 13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690" y="3006031"/>
              <a:ext cx="110241" cy="110241"/>
            </a:xfrm>
            <a:prstGeom prst="rect">
              <a:avLst/>
            </a:prstGeom>
          </p:spPr>
        </p:pic>
      </p:grpSp>
      <p:cxnSp>
        <p:nvCxnSpPr>
          <p:cNvPr id="35" name="꺾인 연결선 34"/>
          <p:cNvCxnSpPr>
            <a:stCxn id="103" idx="2"/>
            <a:endCxn id="136" idx="1"/>
          </p:cNvCxnSpPr>
          <p:nvPr/>
        </p:nvCxnSpPr>
        <p:spPr>
          <a:xfrm rot="16200000" flipH="1">
            <a:off x="-489783" y="2791679"/>
            <a:ext cx="2696217" cy="136370"/>
          </a:xfrm>
          <a:prstGeom prst="bentConnector2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1657499" y="2181706"/>
            <a:ext cx="914400" cy="869262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pPr>
              <a:lnSpc>
                <a:spcPct val="250000"/>
              </a:lnSpc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경조비 신청서</a:t>
            </a:r>
            <a:endParaRPr lang="en-US" altLang="ko-KR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교육수강 신청서</a:t>
            </a:r>
            <a:endParaRPr lang="en-US" altLang="ko-KR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휴가 신청서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3706" y="2287850"/>
            <a:ext cx="128252" cy="128252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3706" y="2592650"/>
            <a:ext cx="128252" cy="128252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3706" y="2897450"/>
            <a:ext cx="128252" cy="128252"/>
          </a:xfrm>
          <a:prstGeom prst="rect">
            <a:avLst/>
          </a:prstGeom>
        </p:spPr>
      </p:pic>
      <p:grpSp>
        <p:nvGrpSpPr>
          <p:cNvPr id="149" name="그룹 148"/>
          <p:cNvGrpSpPr/>
          <p:nvPr/>
        </p:nvGrpSpPr>
        <p:grpSpPr>
          <a:xfrm>
            <a:off x="2227426" y="1408630"/>
            <a:ext cx="58192" cy="4337685"/>
            <a:chOff x="11566625" y="2097680"/>
            <a:chExt cx="58192" cy="3258967"/>
          </a:xfrm>
        </p:grpSpPr>
        <p:sp>
          <p:nvSpPr>
            <p:cNvPr id="150" name="모서리가 둥근 직사각형 149"/>
            <p:cNvSpPr/>
            <p:nvPr/>
          </p:nvSpPr>
          <p:spPr>
            <a:xfrm>
              <a:off x="11566625" y="2097680"/>
              <a:ext cx="58192" cy="325896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49000"/>
              </a:schemeClr>
            </a:solidFill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51" name="모서리가 둥근 직사각형 150"/>
            <p:cNvSpPr/>
            <p:nvPr/>
          </p:nvSpPr>
          <p:spPr>
            <a:xfrm>
              <a:off x="11566625" y="3424015"/>
              <a:ext cx="58192" cy="85819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37000"/>
              </a:schemeClr>
            </a:solidFill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1953444" y="1685614"/>
            <a:ext cx="905347" cy="182875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r>
              <a:rPr lang="en-US" altLang="ko-KR" sz="800" smtClean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//</a:t>
            </a:r>
            <a:r>
              <a:rPr lang="ko-KR" altLang="en-US" sz="800" smtClean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기안 서식함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2090034" y="1961839"/>
            <a:ext cx="905347" cy="182875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r>
              <a:rPr lang="en-US" altLang="ko-KR" sz="800" smtClean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//</a:t>
            </a:r>
            <a:r>
              <a:rPr lang="ko-KR" altLang="en-US" sz="800" smtClean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일반 서식함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42939" y="4093032"/>
            <a:ext cx="302532" cy="3025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68453" y="4338029"/>
            <a:ext cx="1806419" cy="17675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72000" rIns="72000" rtlCol="0" anchor="ctr"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핸디소프트 신청서 및 보고서 양식함</a:t>
            </a:r>
          </a:p>
        </p:txBody>
      </p:sp>
      <p:grpSp>
        <p:nvGrpSpPr>
          <p:cNvPr id="87" name="그룹 86"/>
          <p:cNvGrpSpPr/>
          <p:nvPr/>
        </p:nvGrpSpPr>
        <p:grpSpPr>
          <a:xfrm>
            <a:off x="1309050" y="2114115"/>
            <a:ext cx="129224" cy="859366"/>
            <a:chOff x="1156648" y="2102336"/>
            <a:chExt cx="572109" cy="887815"/>
          </a:xfrm>
        </p:grpSpPr>
        <p:cxnSp>
          <p:nvCxnSpPr>
            <p:cNvPr id="88" name="꺾인 연결선 87"/>
            <p:cNvCxnSpPr/>
            <p:nvPr/>
          </p:nvCxnSpPr>
          <p:spPr>
            <a:xfrm rot="16200000" flipH="1">
              <a:off x="1303595" y="1955390"/>
              <a:ext cx="278215" cy="572105"/>
            </a:xfrm>
            <a:prstGeom prst="bentConnector2">
              <a:avLst/>
            </a:prstGeom>
            <a:ln w="3175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꺾인 연결선 88"/>
            <p:cNvCxnSpPr/>
            <p:nvPr/>
          </p:nvCxnSpPr>
          <p:spPr>
            <a:xfrm rot="16200000" flipH="1">
              <a:off x="1151194" y="2107791"/>
              <a:ext cx="583015" cy="572105"/>
            </a:xfrm>
            <a:prstGeom prst="bentConnector2">
              <a:avLst/>
            </a:prstGeom>
            <a:ln w="3175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꺾인 연결선 89"/>
            <p:cNvCxnSpPr/>
            <p:nvPr/>
          </p:nvCxnSpPr>
          <p:spPr>
            <a:xfrm rot="16200000" flipH="1">
              <a:off x="998793" y="2260191"/>
              <a:ext cx="887815" cy="572105"/>
            </a:xfrm>
            <a:prstGeom prst="bentConnector2">
              <a:avLst/>
            </a:prstGeom>
            <a:ln w="3175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타원 70"/>
          <p:cNvSpPr/>
          <p:nvPr/>
        </p:nvSpPr>
        <p:spPr>
          <a:xfrm>
            <a:off x="497887" y="1358156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705709" y="1673926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705709" y="3861048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896209" y="1950151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3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2324959" y="4112326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5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1172434" y="4426651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6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4705500" y="851493"/>
            <a:ext cx="1512168" cy="1850198"/>
            <a:chOff x="2855640" y="580704"/>
            <a:chExt cx="1512168" cy="1850198"/>
          </a:xfrm>
        </p:grpSpPr>
        <p:sp>
          <p:nvSpPr>
            <p:cNvPr id="94" name="Window Body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4"/>
              </p:custDataLst>
            </p:nvPr>
          </p:nvSpPr>
          <p:spPr>
            <a:xfrm>
              <a:off x="2855640" y="580704"/>
              <a:ext cx="1512168" cy="1443057"/>
            </a:xfrm>
            <a:prstGeom prst="rect">
              <a:avLst/>
            </a:prstGeom>
            <a:no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5" name="순서도: 문서 94"/>
            <p:cNvSpPr/>
            <p:nvPr/>
          </p:nvSpPr>
          <p:spPr>
            <a:xfrm>
              <a:off x="2855640" y="990278"/>
              <a:ext cx="1512168" cy="1440624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/>
              <a:endParaRPr lang="ko-KR" altLang="en-US" sz="900" dirty="0">
                <a:solidFill>
                  <a:srgbClr val="5F5F5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grpSp>
          <p:nvGrpSpPr>
            <p:cNvPr id="96" name="그룹 95"/>
            <p:cNvGrpSpPr/>
            <p:nvPr/>
          </p:nvGrpSpPr>
          <p:grpSpPr>
            <a:xfrm>
              <a:off x="2926172" y="672447"/>
              <a:ext cx="1365325" cy="226648"/>
              <a:chOff x="387392" y="672447"/>
              <a:chExt cx="1365325" cy="226648"/>
            </a:xfrm>
          </p:grpSpPr>
          <p:sp>
            <p:nvSpPr>
              <p:cNvPr id="98" name="모서리가 둥근 직사각형 97"/>
              <p:cNvSpPr/>
              <p:nvPr/>
            </p:nvSpPr>
            <p:spPr>
              <a:xfrm>
                <a:off x="387392" y="672448"/>
                <a:ext cx="1149726" cy="226647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txBody>
              <a:bodyPr wrap="none" lIns="36000" tIns="36000" rIns="36000" bIns="36000" rtlCol="0" anchor="ctr"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altLang="ko-KR" sz="8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B0600000101010101" charset="-127"/>
                    <a:ea typeface="나눔고딕" panose="020B0600000101010101" charset="-127"/>
                  </a:rPr>
                  <a:t> </a:t>
                </a:r>
                <a:r>
                  <a:rPr lang="ko-KR" altLang="en-US" sz="8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B0600000101010101" charset="-127"/>
                    <a:ea typeface="나눔고딕" panose="020B0600000101010101" charset="-127"/>
                  </a:rPr>
                  <a:t>개발</a:t>
                </a:r>
                <a:endPara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endParaRPr>
              </a:p>
            </p:txBody>
          </p:sp>
          <p:pic>
            <p:nvPicPr>
              <p:cNvPr id="99" name="그림 9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88347" y="719811"/>
                <a:ext cx="125049" cy="125049"/>
              </a:xfrm>
              <a:prstGeom prst="rect">
                <a:avLst/>
              </a:prstGeom>
            </p:spPr>
          </p:pic>
          <p:sp>
            <p:nvSpPr>
              <p:cNvPr id="100" name="모서리가 둥근 직사각형 99"/>
              <p:cNvSpPr/>
              <p:nvPr/>
            </p:nvSpPr>
            <p:spPr>
              <a:xfrm>
                <a:off x="1537118" y="672447"/>
                <a:ext cx="215599" cy="226647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txBody>
              <a:bodyPr wrap="none" lIns="36000" tIns="36000" rIns="36000" bIns="36000" rtlCol="0" anchor="ctr"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altLang="ko-KR" sz="8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B0600000101010101" charset="-127"/>
                    <a:ea typeface="나눔고딕" panose="020B0600000101010101" charset="-127"/>
                  </a:rPr>
                  <a:t> </a:t>
                </a:r>
                <a:endPara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endParaRPr>
              </a:p>
            </p:txBody>
          </p:sp>
          <p:pic>
            <p:nvPicPr>
              <p:cNvPr id="105" name="그림 104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81488" y="720046"/>
                <a:ext cx="133285" cy="133285"/>
              </a:xfrm>
              <a:prstGeom prst="rect">
                <a:avLst/>
              </a:prstGeom>
            </p:spPr>
          </p:pic>
        </p:grpSp>
        <p:sp>
          <p:nvSpPr>
            <p:cNvPr id="97" name="TextBox 96"/>
            <p:cNvSpPr txBox="1"/>
            <p:nvPr/>
          </p:nvSpPr>
          <p:spPr>
            <a:xfrm>
              <a:off x="2999656" y="939661"/>
              <a:ext cx="914400" cy="660539"/>
            </a:xfrm>
            <a:prstGeom prst="rect">
              <a:avLst/>
            </a:prstGeom>
            <a:noFill/>
          </p:spPr>
          <p:txBody>
            <a:bodyPr wrap="none" lIns="72000" rIns="72000" rtlCol="0" anchor="ctr">
              <a:noAutofit/>
            </a:bodyPr>
            <a:lstStyle/>
            <a:p>
              <a:pPr marL="171450" indent="-1714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표준개발실</a:t>
              </a:r>
              <a:endPara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pPr marL="171450" indent="-1714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표준개발팀</a:t>
              </a:r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4603473" y="3975348"/>
            <a:ext cx="2212607" cy="1850198"/>
            <a:chOff x="5035918" y="580704"/>
            <a:chExt cx="2212607" cy="1850198"/>
          </a:xfrm>
        </p:grpSpPr>
        <p:grpSp>
          <p:nvGrpSpPr>
            <p:cNvPr id="107" name="그룹 106"/>
            <p:cNvGrpSpPr/>
            <p:nvPr/>
          </p:nvGrpSpPr>
          <p:grpSpPr>
            <a:xfrm>
              <a:off x="5134421" y="580704"/>
              <a:ext cx="1512168" cy="1850198"/>
              <a:chOff x="2855640" y="580704"/>
              <a:chExt cx="1512168" cy="1850198"/>
            </a:xfrm>
          </p:grpSpPr>
          <p:sp>
            <p:nvSpPr>
              <p:cNvPr id="138" name="Window Body" descr="&lt;SmartSettings&gt;&lt;SmartResize anchorLeft=&quot;Absolute&quot; anchorTop=&quot;Absolute&quot; anchorRight=&quot;Absolute&quot; anchorBottom=&quot;Absolute&quot; /&gt;&lt;/SmartSettings&gt;"/>
              <p:cNvSpPr/>
              <p:nvPr>
                <p:custDataLst>
                  <p:tags r:id="rId3"/>
                </p:custDataLst>
              </p:nvPr>
            </p:nvSpPr>
            <p:spPr>
              <a:xfrm>
                <a:off x="2855640" y="580704"/>
                <a:ext cx="1512168" cy="1443057"/>
              </a:xfrm>
              <a:prstGeom prst="rect">
                <a:avLst/>
              </a:prstGeom>
              <a:no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9" name="순서도: 문서 138"/>
              <p:cNvSpPr/>
              <p:nvPr/>
            </p:nvSpPr>
            <p:spPr>
              <a:xfrm>
                <a:off x="2855640" y="990278"/>
                <a:ext cx="1512168" cy="1440624"/>
              </a:xfrm>
              <a:prstGeom prst="flowChartDocumen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0"/>
                <a:endPara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grpSp>
            <p:nvGrpSpPr>
              <p:cNvPr id="141" name="그룹 140"/>
              <p:cNvGrpSpPr/>
              <p:nvPr/>
            </p:nvGrpSpPr>
            <p:grpSpPr>
              <a:xfrm>
                <a:off x="2926172" y="672447"/>
                <a:ext cx="1365325" cy="226648"/>
                <a:chOff x="387392" y="672447"/>
                <a:chExt cx="1365325" cy="226648"/>
              </a:xfrm>
            </p:grpSpPr>
            <p:sp>
              <p:nvSpPr>
                <p:cNvPr id="145" name="모서리가 둥근 직사각형 144"/>
                <p:cNvSpPr/>
                <p:nvPr/>
              </p:nvSpPr>
              <p:spPr>
                <a:xfrm>
                  <a:off x="387392" y="672448"/>
                  <a:ext cx="1149726" cy="226647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txBody>
                <a:bodyPr wrap="none" lIns="36000" tIns="36000" rIns="36000" bIns="36000" rtlCol="0" anchor="ctr">
                  <a:no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ko-KR" altLang="en-US" sz="80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고딕" panose="020B0600000101010101" charset="-127"/>
                      <a:ea typeface="나눔고딕" panose="020B0600000101010101" charset="-127"/>
                    </a:rPr>
                    <a:t>ㅂㅈㅇㅇㄴㅁ</a:t>
                  </a:r>
                  <a:endParaRPr lang="ko-KR" alt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B0600000101010101" charset="-127"/>
                    <a:ea typeface="나눔고딕" panose="020B0600000101010101" charset="-127"/>
                  </a:endParaRPr>
                </a:p>
              </p:txBody>
            </p:sp>
            <p:pic>
              <p:nvPicPr>
                <p:cNvPr id="147" name="그림 146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88347" y="719811"/>
                  <a:ext cx="125049" cy="125049"/>
                </a:xfrm>
                <a:prstGeom prst="rect">
                  <a:avLst/>
                </a:prstGeom>
              </p:spPr>
            </p:pic>
            <p:sp>
              <p:nvSpPr>
                <p:cNvPr id="148" name="모서리가 둥근 직사각형 147"/>
                <p:cNvSpPr/>
                <p:nvPr/>
              </p:nvSpPr>
              <p:spPr>
                <a:xfrm>
                  <a:off x="1537118" y="672447"/>
                  <a:ext cx="215599" cy="226647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txBody>
                <a:bodyPr wrap="none" lIns="36000" tIns="36000" rIns="36000" bIns="36000" rtlCol="0" anchor="ctr">
                  <a:no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en-US" altLang="ko-KR" sz="80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고딕" panose="020B0600000101010101" charset="-127"/>
                      <a:ea typeface="나눔고딕" panose="020B0600000101010101" charset="-127"/>
                    </a:rPr>
                    <a:t> </a:t>
                  </a:r>
                  <a:endParaRPr lang="ko-KR" alt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B0600000101010101" charset="-127"/>
                    <a:ea typeface="나눔고딕" panose="020B0600000101010101" charset="-127"/>
                  </a:endParaRPr>
                </a:p>
              </p:txBody>
            </p:sp>
            <p:pic>
              <p:nvPicPr>
                <p:cNvPr id="152" name="그림 151"/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81488" y="720046"/>
                  <a:ext cx="133285" cy="13328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8" name="그룹 107"/>
            <p:cNvGrpSpPr/>
            <p:nvPr/>
          </p:nvGrpSpPr>
          <p:grpSpPr>
            <a:xfrm>
              <a:off x="5473051" y="1025674"/>
              <a:ext cx="1040699" cy="288032"/>
              <a:chOff x="635119" y="1025674"/>
              <a:chExt cx="1040699" cy="288032"/>
            </a:xfrm>
          </p:grpSpPr>
          <p:sp>
            <p:nvSpPr>
              <p:cNvPr id="131" name="TextBox 130"/>
              <p:cNvSpPr txBox="1"/>
              <p:nvPr/>
            </p:nvSpPr>
            <p:spPr>
              <a:xfrm>
                <a:off x="761418" y="1025674"/>
                <a:ext cx="914400" cy="288032"/>
              </a:xfrm>
              <a:prstGeom prst="rect">
                <a:avLst/>
              </a:prstGeom>
              <a:noFill/>
            </p:spPr>
            <p:txBody>
              <a:bodyPr wrap="none" lIns="36000" rIns="36000" rtlCol="0" anchor="ctr">
                <a:noAutofit/>
              </a:bodyPr>
              <a:lstStyle/>
              <a:p>
                <a:r>
                  <a:rPr lang="ko-KR" altLang="en-US" sz="800" b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B0600000101010101" charset="-127"/>
                    <a:ea typeface="나눔고딕" panose="020B0600000101010101" charset="-127"/>
                  </a:rPr>
                  <a:t>핸디소프트</a:t>
                </a:r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endParaRPr>
              </a:p>
            </p:txBody>
          </p:sp>
          <p:pic>
            <p:nvPicPr>
              <p:cNvPr id="137" name="그림 136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5119" y="1091951"/>
                <a:ext cx="123607" cy="123607"/>
              </a:xfrm>
              <a:prstGeom prst="rect">
                <a:avLst/>
              </a:prstGeom>
            </p:spPr>
          </p:pic>
        </p:grpSp>
        <p:cxnSp>
          <p:nvCxnSpPr>
            <p:cNvPr id="111" name="꺾인 연결선 110"/>
            <p:cNvCxnSpPr/>
            <p:nvPr/>
          </p:nvCxnSpPr>
          <p:spPr>
            <a:xfrm rot="16200000" flipH="1">
              <a:off x="5474693" y="1281939"/>
              <a:ext cx="214198" cy="103502"/>
            </a:xfrm>
            <a:prstGeom prst="bentConnector2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꺾인 연결선 111"/>
            <p:cNvCxnSpPr/>
            <p:nvPr/>
          </p:nvCxnSpPr>
          <p:spPr>
            <a:xfrm rot="16200000" flipH="1">
              <a:off x="5333949" y="1413158"/>
              <a:ext cx="495687" cy="103502"/>
            </a:xfrm>
            <a:prstGeom prst="bentConnector2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5295624" y="1088513"/>
              <a:ext cx="125001" cy="12629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en-US" altLang="ko-KR" sz="110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-</a:t>
              </a:r>
              <a:endParaRPr lang="ko-KR" altLang="en-US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5783959" y="1352574"/>
              <a:ext cx="914400" cy="171426"/>
            </a:xfrm>
            <a:prstGeom prst="rect">
              <a:avLst/>
            </a:prstGeom>
            <a:noFill/>
          </p:spPr>
          <p:txBody>
            <a:bodyPr wrap="none" lIns="72000" rIns="72000" rtlCol="0" anchor="ctr">
              <a:noAutofit/>
            </a:bodyPr>
            <a:lstStyle/>
            <a:p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경영관리실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5783959" y="1625461"/>
              <a:ext cx="914400" cy="171426"/>
            </a:xfrm>
            <a:prstGeom prst="rect">
              <a:avLst/>
            </a:prstGeom>
            <a:noFill/>
          </p:spPr>
          <p:txBody>
            <a:bodyPr wrap="none" lIns="72000" rIns="72000" rtlCol="0" anchor="ctr">
              <a:noAutofit/>
            </a:bodyPr>
            <a:lstStyle/>
            <a:p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제품전략실</a:t>
              </a:r>
            </a:p>
          </p:txBody>
        </p:sp>
        <p:cxnSp>
          <p:nvCxnSpPr>
            <p:cNvPr id="116" name="꺾인 연결선 115"/>
            <p:cNvCxnSpPr/>
            <p:nvPr/>
          </p:nvCxnSpPr>
          <p:spPr>
            <a:xfrm rot="5400000">
              <a:off x="4937617" y="1809383"/>
              <a:ext cx="1184851" cy="2"/>
            </a:xfrm>
            <a:prstGeom prst="bentConnector3">
              <a:avLst>
                <a:gd name="adj1" fmla="val 50000"/>
              </a:avLst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/>
            <p:cNvSpPr txBox="1"/>
            <p:nvPr/>
          </p:nvSpPr>
          <p:spPr>
            <a:xfrm>
              <a:off x="5654724" y="1367588"/>
              <a:ext cx="125001" cy="12629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en-US" altLang="ko-KR" sz="110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+</a:t>
              </a:r>
              <a:endParaRPr lang="ko-KR" altLang="en-US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5654724" y="1645359"/>
              <a:ext cx="125001" cy="12629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en-US" altLang="ko-KR" sz="110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-</a:t>
              </a:r>
              <a:endParaRPr lang="ko-KR" altLang="en-US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127" name="꺾인 연결선 126"/>
            <p:cNvCxnSpPr/>
            <p:nvPr/>
          </p:nvCxnSpPr>
          <p:spPr>
            <a:xfrm rot="16200000" flipH="1">
              <a:off x="5855693" y="1832923"/>
              <a:ext cx="214198" cy="103502"/>
            </a:xfrm>
            <a:prstGeom prst="bentConnector2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꺾인 연결선 127"/>
            <p:cNvCxnSpPr/>
            <p:nvPr/>
          </p:nvCxnSpPr>
          <p:spPr>
            <a:xfrm rot="16200000" flipH="1">
              <a:off x="5855693" y="2079109"/>
              <a:ext cx="214198" cy="103502"/>
            </a:xfrm>
            <a:prstGeom prst="bentConnector2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모서리가 둥근 직사각형 128"/>
            <p:cNvSpPr/>
            <p:nvPr/>
          </p:nvSpPr>
          <p:spPr>
            <a:xfrm>
              <a:off x="6041952" y="1881410"/>
              <a:ext cx="534818" cy="180951"/>
            </a:xfrm>
            <a:prstGeom prst="roundRect">
              <a:avLst/>
            </a:prstGeom>
            <a:solidFill>
              <a:schemeClr val="tx1"/>
            </a:solidFill>
          </p:spPr>
          <p:txBody>
            <a:bodyPr wrap="none" lIns="36000" tIns="36000" rIns="36000" bIns="36000" rtlCol="0" anchor="ctr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80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제품기획팀</a:t>
              </a:r>
              <a:endPara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130" name="그림 129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35918" y="1046936"/>
              <a:ext cx="2212607" cy="81142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53" name="직사각형 152"/>
          <p:cNvSpPr/>
          <p:nvPr/>
        </p:nvSpPr>
        <p:spPr>
          <a:xfrm>
            <a:off x="615179" y="859684"/>
            <a:ext cx="1743961" cy="415429"/>
          </a:xfrm>
          <a:prstGeom prst="rect">
            <a:avLst/>
          </a:prstGeom>
          <a:ln w="19050">
            <a:solidFill>
              <a:srgbClr val="FF0000"/>
            </a:solidFill>
            <a:prstDash val="sysDot"/>
            <a:headEnd type="none" w="med" len="med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54" name="꺾인 연결선 153"/>
          <p:cNvCxnSpPr>
            <a:stCxn id="153" idx="3"/>
            <a:endCxn id="130" idx="1"/>
          </p:cNvCxnSpPr>
          <p:nvPr/>
        </p:nvCxnSpPr>
        <p:spPr>
          <a:xfrm>
            <a:off x="2359140" y="1067399"/>
            <a:ext cx="2244333" cy="3779896"/>
          </a:xfrm>
          <a:prstGeom prst="bentConnector3">
            <a:avLst/>
          </a:prstGeom>
          <a:ln w="19050">
            <a:solidFill>
              <a:srgbClr val="FF0000"/>
            </a:solidFill>
            <a:prstDash val="sysDot"/>
            <a:headEnd type="none" w="med" len="med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타원 156"/>
          <p:cNvSpPr/>
          <p:nvPr/>
        </p:nvSpPr>
        <p:spPr>
          <a:xfrm>
            <a:off x="5883242" y="885826"/>
            <a:ext cx="328439" cy="323850"/>
          </a:xfrm>
          <a:prstGeom prst="ellipse">
            <a:avLst/>
          </a:prstGeom>
          <a:ln w="19050">
            <a:solidFill>
              <a:srgbClr val="FF0000"/>
            </a:solidFill>
            <a:prstDash val="sysDot"/>
            <a:headEnd type="none" w="med" len="med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58" name="꺾인 연결선 157"/>
          <p:cNvCxnSpPr>
            <a:stCxn id="157" idx="0"/>
            <a:endCxn id="153" idx="0"/>
          </p:cNvCxnSpPr>
          <p:nvPr/>
        </p:nvCxnSpPr>
        <p:spPr>
          <a:xfrm rot="16200000" flipV="1">
            <a:off x="3754240" y="-1407396"/>
            <a:ext cx="26142" cy="4560302"/>
          </a:xfrm>
          <a:prstGeom prst="bentConnector3">
            <a:avLst>
              <a:gd name="adj1" fmla="val 974455"/>
            </a:avLst>
          </a:prstGeom>
          <a:ln w="19050">
            <a:solidFill>
              <a:srgbClr val="FF0000"/>
            </a:solidFill>
            <a:prstDash val="sysDot"/>
            <a:headEnd type="none" w="med" len="med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3503712" y="1067399"/>
            <a:ext cx="1099761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headEnd type="none" w="med" len="med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176106" y="2130946"/>
            <a:ext cx="1183034" cy="993254"/>
          </a:xfrm>
          <a:prstGeom prst="rect">
            <a:avLst/>
          </a:prstGeom>
          <a:solidFill>
            <a:srgbClr val="FF0000">
              <a:alpha val="49000"/>
            </a:srgb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altLang="ko-KR" sz="10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Tree</a:t>
            </a:r>
            <a:r>
              <a:rPr lang="ko-KR" altLang="en-US" sz="10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내</a:t>
            </a:r>
            <a:endParaRPr lang="en-US" altLang="ko-KR" sz="100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ko-KR" altLang="en-US" sz="10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서식 삭제</a:t>
            </a:r>
            <a:endParaRPr lang="ko-KR" altLang="en-US" sz="10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79628" y="828034"/>
            <a:ext cx="1892821" cy="562616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smtClean="0">
                <a:solidFill>
                  <a:srgbClr val="0000FF"/>
                </a:solidFill>
                <a:latin typeface="+mn-ea"/>
                <a:ea typeface="+mn-ea"/>
              </a:rPr>
              <a:t>서식관리 메뉴에서는 검색창 대신</a:t>
            </a:r>
            <a:endParaRPr lang="en-US" altLang="ko-KR" sz="800" b="1" smtClean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800" b="1" smtClean="0">
                <a:solidFill>
                  <a:srgbClr val="0000FF"/>
                </a:solidFill>
                <a:latin typeface="+mn-ea"/>
                <a:ea typeface="+mn-ea"/>
              </a:rPr>
              <a:t>부서선택 항목이 출력</a:t>
            </a:r>
            <a:endParaRPr lang="en-US" altLang="ko-KR" sz="800" b="1" smtClean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800" b="1" smtClean="0">
                <a:solidFill>
                  <a:srgbClr val="0000FF"/>
                </a:solidFill>
                <a:latin typeface="+mn-ea"/>
                <a:ea typeface="+mn-ea"/>
              </a:rPr>
              <a:t>UPDATE : 180328</a:t>
            </a:r>
            <a:endParaRPr lang="ko-KR" altLang="en-US" sz="800" b="1" smtClean="0">
              <a:solidFill>
                <a:srgbClr val="0000FF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575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1"/>
            </p:custDataLst>
          </p:nvPr>
        </p:nvSpPr>
        <p:spPr>
          <a:xfrm>
            <a:off x="747176" y="1777438"/>
            <a:ext cx="1738031" cy="488431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b="1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2"/>
            </p:custDataLst>
          </p:nvPr>
        </p:nvSpPr>
        <p:spPr>
          <a:xfrm>
            <a:off x="747176" y="1367863"/>
            <a:ext cx="1738031" cy="5293890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860948" y="1459607"/>
            <a:ext cx="1262481" cy="22664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834" y="1513320"/>
            <a:ext cx="125049" cy="125049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117940" y="1459607"/>
            <a:ext cx="278539" cy="22664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854" y="1502895"/>
            <a:ext cx="148907" cy="148907"/>
          </a:xfrm>
          <a:prstGeom prst="rect">
            <a:avLst/>
          </a:prstGeom>
        </p:spPr>
      </p:pic>
      <p:sp>
        <p:nvSpPr>
          <p:cNvPr id="54" name="모서리가 둥근 직사각형 53"/>
          <p:cNvSpPr/>
          <p:nvPr/>
        </p:nvSpPr>
        <p:spPr>
          <a:xfrm>
            <a:off x="846430" y="6517737"/>
            <a:ext cx="1558687" cy="59708"/>
          </a:xfrm>
          <a:prstGeom prst="roundRect">
            <a:avLst>
              <a:gd name="adj" fmla="val 48244"/>
            </a:avLst>
          </a:prstGeom>
          <a:solidFill>
            <a:schemeClr val="bg1">
              <a:lumMod val="65000"/>
              <a:alpha val="49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1477702" y="6517737"/>
            <a:ext cx="600942" cy="59708"/>
          </a:xfrm>
          <a:prstGeom prst="roundRect">
            <a:avLst>
              <a:gd name="adj" fmla="val 48244"/>
            </a:avLst>
          </a:prstGeom>
          <a:solidFill>
            <a:schemeClr val="tx1">
              <a:lumMod val="75000"/>
              <a:lumOff val="25000"/>
              <a:alpha val="37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050294" y="4297718"/>
            <a:ext cx="1218126" cy="288032"/>
            <a:chOff x="737164" y="1710288"/>
            <a:chExt cx="1218126" cy="288032"/>
          </a:xfrm>
        </p:grpSpPr>
        <p:sp>
          <p:nvSpPr>
            <p:cNvPr id="52" name="TextBox 51"/>
            <p:cNvSpPr txBox="1"/>
            <p:nvPr/>
          </p:nvSpPr>
          <p:spPr>
            <a:xfrm>
              <a:off x="1040890" y="1710288"/>
              <a:ext cx="914400" cy="288032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r>
                <a:rPr lang="ko-KR" altLang="en-US" sz="80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다산네트웍스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37164" y="1778043"/>
              <a:ext cx="125001" cy="12629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en-US" altLang="ko-KR" sz="110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+</a:t>
              </a:r>
              <a:endParaRPr lang="ko-KR" altLang="en-US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pic>
        <p:nvPicPr>
          <p:cNvPr id="51" name="그림 5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474" y="4378805"/>
            <a:ext cx="110241" cy="110241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354019" y="2137478"/>
            <a:ext cx="914400" cy="288032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핸디소프트</a:t>
            </a: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050293" y="2210403"/>
            <a:ext cx="125001" cy="126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72000" rIns="72000" rtlCol="0" anchor="ctr">
            <a:noAutofit/>
          </a:bodyPr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endParaRPr lang="ko-KR" altLang="en-US" sz="11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2" name="꺾인 연결선 11"/>
          <p:cNvCxnSpPr>
            <a:stCxn id="46" idx="2"/>
            <a:endCxn id="53" idx="1"/>
          </p:cNvCxnSpPr>
          <p:nvPr/>
        </p:nvCxnSpPr>
        <p:spPr>
          <a:xfrm rot="16200000" flipH="1">
            <a:off x="-221983" y="3156341"/>
            <a:ext cx="2408185" cy="136370"/>
          </a:xfrm>
          <a:prstGeom prst="bentConnector2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155149" y="1821218"/>
            <a:ext cx="914400" cy="288032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다산그룹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51423" y="1894143"/>
            <a:ext cx="125001" cy="126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72000" rIns="72000" rtlCol="0" anchor="ctr">
            <a:noAutofit/>
          </a:bodyPr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endParaRPr lang="ko-KR" altLang="en-US" sz="11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75" y="1897493"/>
            <a:ext cx="123607" cy="123607"/>
          </a:xfrm>
          <a:prstGeom prst="rect">
            <a:avLst/>
          </a:prstGeom>
        </p:spPr>
      </p:pic>
      <p:grpSp>
        <p:nvGrpSpPr>
          <p:cNvPr id="41" name="그룹 40"/>
          <p:cNvGrpSpPr/>
          <p:nvPr/>
        </p:nvGrpSpPr>
        <p:grpSpPr>
          <a:xfrm>
            <a:off x="1217933" y="2411798"/>
            <a:ext cx="1218126" cy="288032"/>
            <a:chOff x="737164" y="1715204"/>
            <a:chExt cx="1218126" cy="288032"/>
          </a:xfrm>
        </p:grpSpPr>
        <p:sp>
          <p:nvSpPr>
            <p:cNvPr id="43" name="TextBox 42"/>
            <p:cNvSpPr txBox="1"/>
            <p:nvPr/>
          </p:nvSpPr>
          <p:spPr>
            <a:xfrm>
              <a:off x="1040890" y="1715204"/>
              <a:ext cx="914400" cy="288032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표준개발실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37164" y="1788129"/>
              <a:ext cx="125001" cy="12629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en-US" altLang="ko-KR" sz="110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+</a:t>
              </a:r>
              <a:endParaRPr lang="ko-KR" altLang="en-US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113" y="2500295"/>
            <a:ext cx="110241" cy="110241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1217933" y="3721654"/>
            <a:ext cx="1218126" cy="288032"/>
            <a:chOff x="737164" y="1715204"/>
            <a:chExt cx="1218126" cy="288032"/>
          </a:xfrm>
        </p:grpSpPr>
        <p:sp>
          <p:nvSpPr>
            <p:cNvPr id="39" name="TextBox 38"/>
            <p:cNvSpPr txBox="1"/>
            <p:nvPr/>
          </p:nvSpPr>
          <p:spPr>
            <a:xfrm>
              <a:off x="1040890" y="1715204"/>
              <a:ext cx="914400" cy="288032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경영지원팀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37164" y="1788129"/>
              <a:ext cx="125001" cy="12629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en-US" altLang="ko-KR" sz="110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+</a:t>
              </a:r>
              <a:endParaRPr lang="ko-KR" altLang="en-US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113" y="3810151"/>
            <a:ext cx="110241" cy="110241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1217933" y="4009686"/>
            <a:ext cx="1218126" cy="288032"/>
            <a:chOff x="737164" y="1715204"/>
            <a:chExt cx="1218126" cy="288032"/>
          </a:xfrm>
        </p:grpSpPr>
        <p:sp>
          <p:nvSpPr>
            <p:cNvPr id="35" name="TextBox 34"/>
            <p:cNvSpPr txBox="1"/>
            <p:nvPr/>
          </p:nvSpPr>
          <p:spPr>
            <a:xfrm>
              <a:off x="1040890" y="1715204"/>
              <a:ext cx="914400" cy="288032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재무실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37164" y="1788129"/>
              <a:ext cx="125001" cy="12629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en-US" altLang="ko-KR" sz="110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+</a:t>
              </a:r>
              <a:endParaRPr lang="ko-KR" altLang="en-US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113" y="4098183"/>
            <a:ext cx="110241" cy="110241"/>
          </a:xfrm>
          <a:prstGeom prst="rect">
            <a:avLst/>
          </a:prstGeom>
        </p:spPr>
      </p:pic>
      <p:cxnSp>
        <p:nvCxnSpPr>
          <p:cNvPr id="17" name="꺾인 연결선 16"/>
          <p:cNvCxnSpPr>
            <a:stCxn id="49" idx="2"/>
            <a:endCxn id="44" idx="1"/>
          </p:cNvCxnSpPr>
          <p:nvPr/>
        </p:nvCxnSpPr>
        <p:spPr>
          <a:xfrm rot="16200000" flipH="1">
            <a:off x="1059776" y="2389711"/>
            <a:ext cx="211175" cy="105139"/>
          </a:xfrm>
          <a:prstGeom prst="bentConnector2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49" idx="2"/>
            <a:endCxn id="40" idx="1"/>
          </p:cNvCxnSpPr>
          <p:nvPr/>
        </p:nvCxnSpPr>
        <p:spPr>
          <a:xfrm rot="16200000" flipH="1">
            <a:off x="404848" y="3044639"/>
            <a:ext cx="1521031" cy="105139"/>
          </a:xfrm>
          <a:prstGeom prst="bentConnector2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>
            <a:stCxn id="49" idx="2"/>
            <a:endCxn id="36" idx="1"/>
          </p:cNvCxnSpPr>
          <p:nvPr/>
        </p:nvCxnSpPr>
        <p:spPr>
          <a:xfrm rot="16200000" flipH="1">
            <a:off x="260832" y="3188655"/>
            <a:ext cx="1809063" cy="105139"/>
          </a:xfrm>
          <a:prstGeom prst="bentConnector2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46" idx="2"/>
            <a:endCxn id="49" idx="1"/>
          </p:cNvCxnSpPr>
          <p:nvPr/>
        </p:nvCxnSpPr>
        <p:spPr>
          <a:xfrm rot="16200000" flipH="1">
            <a:off x="855551" y="2078806"/>
            <a:ext cx="253115" cy="136369"/>
          </a:xfrm>
          <a:prstGeom prst="bentConnector2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912" y="2215359"/>
            <a:ext cx="123607" cy="12360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737039" y="2690384"/>
            <a:ext cx="914400" cy="869262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pPr>
              <a:lnSpc>
                <a:spcPct val="250000"/>
              </a:lnSpc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신뢰성기술팀</a:t>
            </a:r>
            <a:endParaRPr lang="en-US" altLang="ko-KR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제품기획팀</a:t>
            </a:r>
            <a:endParaRPr lang="en-US" altLang="ko-KR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표준개발팀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28" name="꺾인 연결선 27"/>
          <p:cNvCxnSpPr/>
          <p:nvPr/>
        </p:nvCxnSpPr>
        <p:spPr>
          <a:xfrm rot="16200000" flipH="1">
            <a:off x="1362796" y="2692830"/>
            <a:ext cx="269300" cy="129223"/>
          </a:xfrm>
          <a:prstGeom prst="bentConnector2">
            <a:avLst/>
          </a:prstGeom>
          <a:ln w="3175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/>
          <p:nvPr/>
        </p:nvCxnSpPr>
        <p:spPr>
          <a:xfrm rot="16200000" flipH="1">
            <a:off x="1215279" y="2840348"/>
            <a:ext cx="564333" cy="129223"/>
          </a:xfrm>
          <a:prstGeom prst="bentConnector2">
            <a:avLst/>
          </a:prstGeom>
          <a:ln w="3175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/>
          <p:nvPr/>
        </p:nvCxnSpPr>
        <p:spPr>
          <a:xfrm rot="16200000" flipH="1">
            <a:off x="1067763" y="2987864"/>
            <a:ext cx="859366" cy="129223"/>
          </a:xfrm>
          <a:prstGeom prst="bentConnector2">
            <a:avLst/>
          </a:prstGeom>
          <a:ln w="3175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000573" y="870836"/>
            <a:ext cx="914400" cy="288032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관인 관리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cxnSp>
        <p:nvCxnSpPr>
          <p:cNvPr id="58" name="직선 연결선 57"/>
          <p:cNvCxnSpPr/>
          <p:nvPr/>
        </p:nvCxnSpPr>
        <p:spPr>
          <a:xfrm flipV="1">
            <a:off x="850417" y="1268760"/>
            <a:ext cx="7831731" cy="952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087" y="2819844"/>
            <a:ext cx="110241" cy="110241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087" y="3119728"/>
            <a:ext cx="110241" cy="110241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087" y="3409780"/>
            <a:ext cx="110241" cy="110241"/>
          </a:xfrm>
          <a:prstGeom prst="rect">
            <a:avLst/>
          </a:prstGeom>
        </p:spPr>
      </p:pic>
      <p:cxnSp>
        <p:nvCxnSpPr>
          <p:cNvPr id="64" name="직선 연결선 63"/>
          <p:cNvCxnSpPr/>
          <p:nvPr/>
        </p:nvCxnSpPr>
        <p:spPr>
          <a:xfrm>
            <a:off x="2580458" y="1665759"/>
            <a:ext cx="6436183" cy="0"/>
          </a:xfrm>
          <a:prstGeom prst="lin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2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3"/>
            </p:custDataLst>
          </p:nvPr>
        </p:nvSpPr>
        <p:spPr>
          <a:xfrm>
            <a:off x="2762006" y="1371279"/>
            <a:ext cx="1021484" cy="29448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rPr>
              <a:t>관인</a:t>
            </a:r>
            <a:endParaRPr lang="en-US" sz="800" dirty="0">
              <a:solidFill>
                <a:schemeClr val="bg1">
                  <a:lumMod val="75000"/>
                </a:schemeClr>
              </a:solidFill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graphicFrame>
        <p:nvGraphicFramePr>
          <p:cNvPr id="66" name="표 65"/>
          <p:cNvGraphicFramePr>
            <a:graphicFrameLocks noGrp="1"/>
          </p:cNvGraphicFramePr>
          <p:nvPr>
            <p:extLst/>
          </p:nvPr>
        </p:nvGraphicFramePr>
        <p:xfrm>
          <a:off x="2580458" y="1917308"/>
          <a:ext cx="6432365" cy="2879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781">
                  <a:extLst>
                    <a:ext uri="{9D8B030D-6E8A-4147-A177-3AD203B41FA5}">
                      <a16:colId xmlns:a16="http://schemas.microsoft.com/office/drawing/2014/main" val="3845570895"/>
                    </a:ext>
                  </a:extLst>
                </a:gridCol>
                <a:gridCol w="2884138">
                  <a:extLst>
                    <a:ext uri="{9D8B030D-6E8A-4147-A177-3AD203B41FA5}">
                      <a16:colId xmlns:a16="http://schemas.microsoft.com/office/drawing/2014/main" val="3095745359"/>
                    </a:ext>
                  </a:extLst>
                </a:gridCol>
                <a:gridCol w="2372446">
                  <a:extLst>
                    <a:ext uri="{9D8B030D-6E8A-4147-A177-3AD203B41FA5}">
                      <a16:colId xmlns:a16="http://schemas.microsoft.com/office/drawing/2014/main" val="473796508"/>
                    </a:ext>
                  </a:extLst>
                </a:gridCol>
              </a:tblGrid>
              <a:tr h="3152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부서명</a:t>
                      </a:r>
                      <a:endParaRPr lang="ko-KR" altLang="en-US" sz="8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제품기획팀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240176"/>
                  </a:ext>
                </a:extLst>
              </a:tr>
              <a:tr h="3152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관인등록</a:t>
                      </a:r>
                      <a:endParaRPr lang="en-US" altLang="ko-KR" sz="800" b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368621"/>
                  </a:ext>
                </a:extLst>
              </a:tr>
              <a:tr h="315270">
                <a:tc>
                  <a:txBody>
                    <a:bodyPr/>
                    <a:lstStyle/>
                    <a:p>
                      <a:pPr latinLnBrk="1"/>
                      <a:endParaRPr lang="en-US" altLang="ko-KR" sz="800" b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제품기획팀 관인</a:t>
                      </a:r>
                      <a:r>
                        <a:rPr lang="en-US" altLang="ko-KR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153378"/>
                  </a:ext>
                </a:extLst>
              </a:tr>
              <a:tr h="315270">
                <a:tc>
                  <a:txBody>
                    <a:bodyPr/>
                    <a:lstStyle/>
                    <a:p>
                      <a:pPr latinLnBrk="1"/>
                      <a:endParaRPr lang="en-US" altLang="ko-KR" sz="800" b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905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제품기획팀 관인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905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811860"/>
                  </a:ext>
                </a:extLst>
              </a:tr>
              <a:tr h="315270">
                <a:tc>
                  <a:txBody>
                    <a:bodyPr/>
                    <a:lstStyle/>
                    <a:p>
                      <a:pPr latinLnBrk="1"/>
                      <a:endParaRPr lang="en-US" altLang="ko-KR" sz="800" b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905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제품기획팀 관인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905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775927"/>
                  </a:ext>
                </a:extLst>
              </a:tr>
              <a:tr h="315270">
                <a:tc>
                  <a:txBody>
                    <a:bodyPr/>
                    <a:lstStyle/>
                    <a:p>
                      <a:pPr latinLnBrk="1"/>
                      <a:endParaRPr lang="en-US" altLang="ko-KR" sz="800" b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905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제품기획팀 관인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905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556481"/>
                  </a:ext>
                </a:extLst>
              </a:tr>
              <a:tr h="988224">
                <a:tc>
                  <a:txBody>
                    <a:bodyPr/>
                    <a:lstStyle/>
                    <a:p>
                      <a:pPr latinLnBrk="1"/>
                      <a:endParaRPr lang="en-US" altLang="ko-KR" sz="800" b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905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568264"/>
                  </a:ext>
                </a:extLst>
              </a:tr>
            </a:tbl>
          </a:graphicData>
        </a:graphic>
      </p:graphicFrame>
      <p:sp>
        <p:nvSpPr>
          <p:cNvPr id="68" name="직사각형 67"/>
          <p:cNvSpPr/>
          <p:nvPr/>
        </p:nvSpPr>
        <p:spPr>
          <a:xfrm>
            <a:off x="3843486" y="2303118"/>
            <a:ext cx="2227766" cy="16725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5996446" y="2303118"/>
            <a:ext cx="580028" cy="167253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나눔고딕" pitchFamily="50" charset="-127"/>
              </a:rPr>
              <a:t>파일 찾기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3845254" y="2626665"/>
            <a:ext cx="1530665" cy="148364"/>
          </a:xfrm>
          <a:prstGeom prst="roundRect">
            <a:avLst/>
          </a:prstGeom>
          <a:solidFill>
            <a:schemeClr val="tx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ko-KR" altLang="en-US" sz="8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제품기획팀 관인</a:t>
            </a:r>
            <a:r>
              <a:rPr lang="en-US" altLang="ko-KR" sz="8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146" y="2634422"/>
            <a:ext cx="135942" cy="135942"/>
          </a:xfrm>
          <a:prstGeom prst="rect">
            <a:avLst/>
          </a:prstGeom>
        </p:spPr>
      </p:pic>
      <p:sp>
        <p:nvSpPr>
          <p:cNvPr id="81" name="직사각형 80"/>
          <p:cNvSpPr/>
          <p:nvPr/>
        </p:nvSpPr>
        <p:spPr>
          <a:xfrm>
            <a:off x="3844485" y="2939735"/>
            <a:ext cx="1531434" cy="16991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제품기획팀 관인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19690" y="2941397"/>
            <a:ext cx="213378" cy="195089"/>
          </a:xfrm>
          <a:prstGeom prst="rect">
            <a:avLst/>
          </a:prstGeom>
        </p:spPr>
      </p:pic>
      <p:sp>
        <p:nvSpPr>
          <p:cNvPr id="84" name="Close Button" descr="&lt;SmartSettings&gt;&lt;SmartResize anchorLeft=&quot;None&quot; anchorTop=&quot;Absolute&quot; anchorRight=&quot;Absolute&quot; anchorBottom=&quot;None&quot; /&gt;&lt;/SmartSettings&gt;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5658328" y="2969963"/>
            <a:ext cx="92451" cy="96385"/>
          </a:xfrm>
          <a:custGeom>
            <a:avLst/>
            <a:gdLst>
              <a:gd name="T0" fmla="*/ 254 w 254"/>
              <a:gd name="T1" fmla="*/ 0 h 254"/>
              <a:gd name="T2" fmla="*/ 0 w 254"/>
              <a:gd name="T3" fmla="*/ 254 h 254"/>
              <a:gd name="T4" fmla="*/ 0 w 254"/>
              <a:gd name="T5" fmla="*/ 0 h 254"/>
              <a:gd name="T6" fmla="*/ 254 w 254"/>
              <a:gd name="T7" fmla="*/ 254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4" h="254">
                <a:moveTo>
                  <a:pt x="254" y="0"/>
                </a:moveTo>
                <a:lnTo>
                  <a:pt x="0" y="254"/>
                </a:lnTo>
                <a:moveTo>
                  <a:pt x="0" y="0"/>
                </a:moveTo>
                <a:lnTo>
                  <a:pt x="254" y="254"/>
                </a:lnTo>
              </a:path>
            </a:pathLst>
          </a:custGeom>
          <a:noFill/>
          <a:ln w="9525" cap="flat">
            <a:solidFill>
              <a:srgbClr val="80808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4" name="그룹 93"/>
          <p:cNvGrpSpPr/>
          <p:nvPr/>
        </p:nvGrpSpPr>
        <p:grpSpPr>
          <a:xfrm>
            <a:off x="6986761" y="2860261"/>
            <a:ext cx="1724374" cy="1688436"/>
            <a:chOff x="7072486" y="3107911"/>
            <a:chExt cx="1724374" cy="1688436"/>
          </a:xfrm>
        </p:grpSpPr>
        <p:sp>
          <p:nvSpPr>
            <p:cNvPr id="85" name="직사각형 84"/>
            <p:cNvSpPr/>
            <p:nvPr/>
          </p:nvSpPr>
          <p:spPr>
            <a:xfrm>
              <a:off x="7072486" y="3107911"/>
              <a:ext cx="1724374" cy="1688436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68000"/>
              </a:schemeClr>
            </a:solidFill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87" name="직선 연결선 86"/>
            <p:cNvCxnSpPr/>
            <p:nvPr/>
          </p:nvCxnSpPr>
          <p:spPr>
            <a:xfrm>
              <a:off x="7072486" y="3107911"/>
              <a:ext cx="1709564" cy="1683164"/>
            </a:xfrm>
            <a:prstGeom prst="line">
              <a:avLst/>
            </a:prstGeom>
            <a:ln w="3175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/>
            <p:nvPr/>
          </p:nvCxnSpPr>
          <p:spPr>
            <a:xfrm flipH="1">
              <a:off x="7072486" y="3119728"/>
              <a:ext cx="1709564" cy="1671347"/>
            </a:xfrm>
            <a:prstGeom prst="line">
              <a:avLst/>
            </a:prstGeom>
            <a:ln w="3175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TextBox 92"/>
          <p:cNvSpPr txBox="1"/>
          <p:nvPr/>
        </p:nvSpPr>
        <p:spPr>
          <a:xfrm>
            <a:off x="6694115" y="2634688"/>
            <a:ext cx="914400" cy="156137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[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미리보기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]</a:t>
            </a:r>
            <a:endParaRPr lang="ko-KR" altLang="en-US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5750779" y="5052500"/>
            <a:ext cx="1126484" cy="27739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smtClean="0">
                <a:solidFill>
                  <a:schemeClr val="bg1"/>
                </a:solidFill>
                <a:latin typeface="+mj-ea"/>
                <a:ea typeface="+mj-ea"/>
              </a:rPr>
              <a:t>저장</a:t>
            </a:r>
            <a:endParaRPr lang="ko-KR" altLang="en-US" sz="9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4444637" y="5052500"/>
            <a:ext cx="1126484" cy="27739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나눔고딕" pitchFamily="50" charset="-127"/>
              </a:rPr>
              <a:t>취소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1761522" y="3099954"/>
            <a:ext cx="710745" cy="148364"/>
          </a:xfrm>
          <a:prstGeom prst="roundRect">
            <a:avLst/>
          </a:prstGeom>
          <a:solidFill>
            <a:schemeClr val="tx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ko-KR" altLang="en-US" sz="80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제품기획팀</a:t>
            </a:r>
            <a:endParaRPr lang="ko-KR" altLang="en-US" sz="8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351210" y="1917308"/>
            <a:ext cx="58192" cy="4337685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  <a:alpha val="49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351210" y="3682660"/>
            <a:ext cx="58192" cy="1142262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37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5" name="그림 10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18624" y="2623380"/>
            <a:ext cx="614619" cy="17116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1260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# 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부서장인 관리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451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결재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/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서식 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&gt; 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관인 관리 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&gt; 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관리</a:t>
            </a:r>
          </a:p>
        </p:txBody>
      </p:sp>
      <p:graphicFrame>
        <p:nvGraphicFramePr>
          <p:cNvPr id="73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374760"/>
              </p:ext>
            </p:extLst>
          </p:nvPr>
        </p:nvGraphicFramePr>
        <p:xfrm>
          <a:off x="9290533" y="786383"/>
          <a:ext cx="2835141" cy="522056"/>
        </p:xfrm>
        <a:graphic>
          <a:graphicData uri="http://schemas.openxmlformats.org/drawingml/2006/table">
            <a:tbl>
              <a:tblPr/>
              <a:tblGrid>
                <a:gridCol w="333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1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73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DESCRIPTION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기능 및 화면은 관인 관리와 동일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0" name="TextBox 89"/>
          <p:cNvSpPr txBox="1"/>
          <p:nvPr/>
        </p:nvSpPr>
        <p:spPr>
          <a:xfrm>
            <a:off x="10222328" y="308595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BA4.2</a:t>
            </a:r>
            <a:endParaRPr lang="ko-KR" altLang="en-US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104" y="2626629"/>
            <a:ext cx="144850" cy="144850"/>
          </a:xfrm>
          <a:prstGeom prst="rect">
            <a:avLst/>
          </a:prstGeom>
        </p:spPr>
      </p:pic>
      <p:sp>
        <p:nvSpPr>
          <p:cNvPr id="63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5"/>
            </p:custDataLst>
          </p:nvPr>
        </p:nvSpPr>
        <p:spPr>
          <a:xfrm>
            <a:off x="3766746" y="1371279"/>
            <a:ext cx="1021484" cy="294480"/>
          </a:xfrm>
          <a:prstGeom prst="rect">
            <a:avLst/>
          </a:prstGeom>
          <a:solidFill>
            <a:srgbClr val="FFFFFF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rPr>
              <a:t>부서장인</a:t>
            </a:r>
            <a:endParaRPr lang="en-US" sz="8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68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5400" y="1340768"/>
            <a:ext cx="6232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결재</a:t>
            </a:r>
            <a:r>
              <a:rPr kumimoji="1" lang="en-US" altLang="ko-KR" sz="280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서식 </a:t>
            </a:r>
            <a:r>
              <a:rPr lang="en-US" altLang="ko-KR" sz="2800" b="1">
                <a:solidFill>
                  <a:prstClr val="white">
                    <a:lumMod val="6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  <a:r>
              <a:rPr lang="en-US" altLang="ko-KR" sz="2800" b="1">
                <a:solidFill>
                  <a:prstClr val="white">
                    <a:lumMod val="6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b="1">
                <a:solidFill>
                  <a:prstClr val="white">
                    <a:lumMod val="6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서식 관리 </a:t>
            </a:r>
            <a:r>
              <a:rPr lang="en-US" altLang="ko-KR" sz="2800" b="1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  <a:r>
              <a:rPr kumimoji="1" lang="en-US" altLang="ko-KR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ko-KR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서식함 정보</a:t>
            </a:r>
            <a:endParaRPr kumimoji="1" lang="ko-KR" altLang="en-US" sz="28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956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텍스트 개체 틀 3"/>
          <p:cNvSpPr txBox="1">
            <a:spLocks/>
          </p:cNvSpPr>
          <p:nvPr/>
        </p:nvSpPr>
        <p:spPr>
          <a:xfrm>
            <a:off x="990126" y="404664"/>
            <a:ext cx="8568952" cy="3332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00" baseline="0">
                <a:solidFill>
                  <a:srgbClr val="0B55B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600" b="0" i="0" u="none" strike="noStrike" kern="1200" cap="none" spc="-10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rebuchet MS" panose="020B0603020202020204" pitchFamily="34" charset="0"/>
                <a:ea typeface="나눔고딕" panose="020B0600000101010101" charset="-127"/>
              </a:rPr>
              <a:t>Location</a:t>
            </a:r>
            <a:endParaRPr kumimoji="0" lang="ko-KR" altLang="en-US" sz="1600" b="0" i="0" u="none" strike="noStrike" kern="1200" cap="none" spc="-10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ebuchet MS" panose="020B0603020202020204" pitchFamily="34" charset="0"/>
              <a:ea typeface="나눔고딕" panose="020B0600000101010101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960989"/>
              </p:ext>
            </p:extLst>
          </p:nvPr>
        </p:nvGraphicFramePr>
        <p:xfrm>
          <a:off x="990126" y="1050330"/>
          <a:ext cx="6582781" cy="23599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1512">
                  <a:extLst>
                    <a:ext uri="{9D8B030D-6E8A-4147-A177-3AD203B41FA5}">
                      <a16:colId xmlns:a16="http://schemas.microsoft.com/office/drawing/2014/main" val="1349838453"/>
                    </a:ext>
                  </a:extLst>
                </a:gridCol>
                <a:gridCol w="1311512">
                  <a:extLst>
                    <a:ext uri="{9D8B030D-6E8A-4147-A177-3AD203B41FA5}">
                      <a16:colId xmlns:a16="http://schemas.microsoft.com/office/drawing/2014/main" val="3375671333"/>
                    </a:ext>
                  </a:extLst>
                </a:gridCol>
                <a:gridCol w="1311512">
                  <a:extLst>
                    <a:ext uri="{9D8B030D-6E8A-4147-A177-3AD203B41FA5}">
                      <a16:colId xmlns:a16="http://schemas.microsoft.com/office/drawing/2014/main" val="148483404"/>
                    </a:ext>
                  </a:extLst>
                </a:gridCol>
                <a:gridCol w="1311512">
                  <a:extLst>
                    <a:ext uri="{9D8B030D-6E8A-4147-A177-3AD203B41FA5}">
                      <a16:colId xmlns:a16="http://schemas.microsoft.com/office/drawing/2014/main" val="632755251"/>
                    </a:ext>
                  </a:extLst>
                </a:gridCol>
                <a:gridCol w="1336733">
                  <a:extLst>
                    <a:ext uri="{9D8B030D-6E8A-4147-A177-3AD203B41FA5}">
                      <a16:colId xmlns:a16="http://schemas.microsoft.com/office/drawing/2014/main" val="1469623920"/>
                    </a:ext>
                  </a:extLst>
                </a:gridCol>
              </a:tblGrid>
              <a:tr h="26221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smtClean="0">
                          <a:solidFill>
                            <a:schemeClr val="dk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결재</a:t>
                      </a:r>
                      <a:r>
                        <a:rPr lang="en-US" altLang="ko-KR" sz="900" b="0" i="0" u="none" strike="noStrike" smtClean="0">
                          <a:solidFill>
                            <a:schemeClr val="dk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/</a:t>
                      </a:r>
                      <a:r>
                        <a:rPr lang="ko-KR" altLang="en-US" sz="900" b="0" i="0" u="none" strike="noStrike" smtClean="0">
                          <a:solidFill>
                            <a:schemeClr val="dk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서식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6407593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smtClean="0">
                          <a:solidFill>
                            <a:srgbClr val="0D0D0D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서식 관리</a:t>
                      </a:r>
                      <a:endParaRPr lang="ko-KR" altLang="en-US" sz="900" b="0" i="0" u="none" strike="noStrike">
                        <a:solidFill>
                          <a:srgbClr val="0D0D0D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279901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 smtClean="0">
                          <a:solidFill>
                            <a:srgbClr val="FFFF00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서식함 정보</a:t>
                      </a:r>
                      <a:endParaRPr lang="ko-KR" altLang="en-US" sz="900" b="1" i="0" u="none" strike="noStrike">
                        <a:solidFill>
                          <a:srgbClr val="FFFF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085347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서식 정보</a:t>
                      </a:r>
                      <a:endParaRPr lang="ko-KR" altLang="en-US" sz="900" b="0" i="0" u="none" strike="noStrike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894337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smtClean="0">
                          <a:solidFill>
                            <a:srgbClr val="000000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서식 분류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40404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593048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smtClean="0">
                          <a:solidFill>
                            <a:srgbClr val="0D0D0D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표어 관리</a:t>
                      </a:r>
                      <a:endParaRPr lang="ko-KR" altLang="en-US" sz="900" b="0" i="0" u="none" strike="noStrike">
                        <a:solidFill>
                          <a:srgbClr val="0D0D0D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40404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D0D0D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654544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smtClean="0">
                          <a:solidFill>
                            <a:srgbClr val="0D0D0D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관인 관리</a:t>
                      </a:r>
                      <a:endParaRPr lang="ko-KR" altLang="en-US" sz="900" b="0" i="0" u="none" strike="noStrike">
                        <a:solidFill>
                          <a:srgbClr val="0D0D0D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40404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D0D0D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118853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D0D0D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smtClean="0">
                          <a:solidFill>
                            <a:srgbClr val="404040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관인</a:t>
                      </a:r>
                      <a:endParaRPr lang="en-US" sz="900" b="0" i="0" u="none" strike="noStrike">
                        <a:solidFill>
                          <a:srgbClr val="40404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D0D0D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448590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l" fontAlgn="ctr"/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D0D0D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smtClean="0">
                          <a:solidFill>
                            <a:srgbClr val="404040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부서 장인</a:t>
                      </a:r>
                      <a:endParaRPr lang="en-US" sz="900" b="0" i="0" u="none" strike="noStrike">
                        <a:solidFill>
                          <a:srgbClr val="40404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D0D0D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377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34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2612145" y="1665759"/>
            <a:ext cx="6436183" cy="0"/>
          </a:xfrm>
          <a:prstGeom prst="lin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1"/>
            </p:custDataLst>
          </p:nvPr>
        </p:nvSpPr>
        <p:spPr>
          <a:xfrm>
            <a:off x="3766746" y="1371279"/>
            <a:ext cx="1021484" cy="29448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800" smtClean="0">
                <a:solidFill>
                  <a:schemeClr val="bg1">
                    <a:lumMod val="75000"/>
                  </a:schemeClr>
                </a:solidFill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rPr>
              <a:t>서식 정보</a:t>
            </a:r>
            <a:endParaRPr lang="en-US" sz="800" dirty="0">
              <a:solidFill>
                <a:schemeClr val="bg1">
                  <a:lumMod val="75000"/>
                </a:schemeClr>
              </a:solidFill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0573" y="870836"/>
            <a:ext cx="914400" cy="288032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서식 관리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850417" y="1268760"/>
            <a:ext cx="7831731" cy="952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977456"/>
              </p:ext>
            </p:extLst>
          </p:nvPr>
        </p:nvGraphicFramePr>
        <p:xfrm>
          <a:off x="2612145" y="2093615"/>
          <a:ext cx="6432364" cy="651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781">
                  <a:extLst>
                    <a:ext uri="{9D8B030D-6E8A-4147-A177-3AD203B41FA5}">
                      <a16:colId xmlns:a16="http://schemas.microsoft.com/office/drawing/2014/main" val="2455209323"/>
                    </a:ext>
                  </a:extLst>
                </a:gridCol>
                <a:gridCol w="5256583">
                  <a:extLst>
                    <a:ext uri="{9D8B030D-6E8A-4147-A177-3AD203B41FA5}">
                      <a16:colId xmlns:a16="http://schemas.microsoft.com/office/drawing/2014/main" val="3789796816"/>
                    </a:ext>
                  </a:extLst>
                </a:gridCol>
              </a:tblGrid>
              <a:tr h="3257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서식함명</a:t>
                      </a:r>
                      <a:r>
                        <a:rPr lang="en-US" altLang="ko-KR" sz="800" b="0" smtClean="0">
                          <a:solidFill>
                            <a:srgbClr val="FF0000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*</a:t>
                      </a:r>
                      <a:endParaRPr lang="ko-KR" altLang="en-US" sz="800" b="0">
                        <a:solidFill>
                          <a:srgbClr val="FF0000"/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신청서 양식함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7651868"/>
                  </a:ext>
                </a:extLst>
              </a:tr>
              <a:tr h="3257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위치</a:t>
                      </a:r>
                      <a:endParaRPr lang="ko-KR" altLang="en-US" sz="8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514282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3828846" y="2170136"/>
            <a:ext cx="4211370" cy="16725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828846" y="2503511"/>
            <a:ext cx="2771210" cy="1672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핸디소프트 서식함 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&gt; 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신청서 양식함</a:t>
            </a: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456040" y="2503511"/>
            <a:ext cx="504056" cy="16727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선택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029766" y="2185060"/>
            <a:ext cx="914400" cy="140953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r>
              <a:rPr lang="en-US" altLang="ko-KR" sz="800" smtClean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0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/00 Byte</a:t>
            </a:r>
            <a:endParaRPr lang="ko-KR" altLang="en-US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60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서식함 정보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51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결재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/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서식 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&gt; 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서식 관리 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&gt; 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서식함 정보</a:t>
            </a:r>
            <a:endParaRPr lang="ko-KR" altLang="en-US" sz="8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5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2"/>
            </p:custDataLst>
          </p:nvPr>
        </p:nvSpPr>
        <p:spPr>
          <a:xfrm>
            <a:off x="747176" y="1777438"/>
            <a:ext cx="1738031" cy="488431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b="1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846430" y="6517737"/>
            <a:ext cx="1558687" cy="59708"/>
            <a:chOff x="807286" y="6780684"/>
            <a:chExt cx="1558687" cy="59708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807286" y="6780684"/>
              <a:ext cx="1558687" cy="59708"/>
            </a:xfrm>
            <a:prstGeom prst="roundRect">
              <a:avLst>
                <a:gd name="adj" fmla="val 48244"/>
              </a:avLst>
            </a:prstGeom>
            <a:solidFill>
              <a:schemeClr val="bg1">
                <a:lumMod val="65000"/>
                <a:alpha val="49000"/>
              </a:schemeClr>
            </a:solidFill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1438558" y="6780684"/>
              <a:ext cx="600942" cy="59708"/>
            </a:xfrm>
            <a:prstGeom prst="roundRect">
              <a:avLst>
                <a:gd name="adj" fmla="val 48244"/>
              </a:avLst>
            </a:prstGeom>
            <a:solidFill>
              <a:schemeClr val="tx1">
                <a:lumMod val="75000"/>
                <a:lumOff val="25000"/>
                <a:alpha val="37000"/>
              </a:schemeClr>
            </a:solidFill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050294" y="3573016"/>
            <a:ext cx="1218126" cy="288032"/>
            <a:chOff x="926510" y="2924944"/>
            <a:chExt cx="1218126" cy="288032"/>
          </a:xfrm>
        </p:grpSpPr>
        <p:grpSp>
          <p:nvGrpSpPr>
            <p:cNvPr id="35" name="그룹 34"/>
            <p:cNvGrpSpPr/>
            <p:nvPr/>
          </p:nvGrpSpPr>
          <p:grpSpPr>
            <a:xfrm>
              <a:off x="926510" y="2924944"/>
              <a:ext cx="1218126" cy="288032"/>
              <a:chOff x="737164" y="1710288"/>
              <a:chExt cx="1218126" cy="288032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1040890" y="1710288"/>
                <a:ext cx="914400" cy="288032"/>
              </a:xfrm>
              <a:prstGeom prst="rect">
                <a:avLst/>
              </a:prstGeom>
              <a:noFill/>
            </p:spPr>
            <p:txBody>
              <a:bodyPr wrap="none" lIns="36000" rIns="36000" rtlCol="0" anchor="ctr">
                <a:noAutofit/>
              </a:bodyPr>
              <a:lstStyle/>
              <a:p>
                <a:r>
                  <a:rPr lang="ko-KR" altLang="en-US" sz="80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고딕" panose="020B0600000101010101" charset="-127"/>
                    <a:ea typeface="나눔고딕" panose="020B0600000101010101" charset="-127"/>
                  </a:rPr>
                  <a:t>부서 서식</a:t>
                </a:r>
                <a:endPara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737164" y="1778043"/>
                <a:ext cx="125001" cy="12629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none" lIns="72000" rIns="72000" rtlCol="0" anchor="ctr">
                <a:noAutofit/>
              </a:bodyPr>
              <a:lstStyle/>
              <a:p>
                <a:pPr algn="ctr"/>
                <a:r>
                  <a:rPr lang="en-US" altLang="ko-KR" sz="1100" smtClean="0">
                    <a:solidFill>
                      <a:schemeClr val="bg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+</a:t>
                </a:r>
                <a:endParaRPr lang="ko-KR" altLang="en-US" sz="110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690" y="3006031"/>
              <a:ext cx="110241" cy="110241"/>
            </a:xfrm>
            <a:prstGeom prst="rect">
              <a:avLst/>
            </a:prstGeom>
          </p:spPr>
        </p:pic>
      </p:grpSp>
      <p:sp>
        <p:nvSpPr>
          <p:cNvPr id="40" name="TextBox 39"/>
          <p:cNvSpPr txBox="1"/>
          <p:nvPr/>
        </p:nvSpPr>
        <p:spPr>
          <a:xfrm>
            <a:off x="1354019" y="2416349"/>
            <a:ext cx="914400" cy="288032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핸디소프트 서식</a:t>
            </a: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50293" y="2489274"/>
            <a:ext cx="125001" cy="126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72000" rIns="72000" rtlCol="0" anchor="ctr">
            <a:noAutofit/>
          </a:bodyPr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endParaRPr lang="ko-KR" altLang="en-US" sz="11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42" name="꺾인 연결선 41"/>
          <p:cNvCxnSpPr>
            <a:stCxn id="45" idx="2"/>
            <a:endCxn id="38" idx="1"/>
          </p:cNvCxnSpPr>
          <p:nvPr/>
        </p:nvCxnSpPr>
        <p:spPr>
          <a:xfrm rot="16200000" flipH="1">
            <a:off x="279803" y="2933426"/>
            <a:ext cx="1404612" cy="136370"/>
          </a:xfrm>
          <a:prstGeom prst="bentConnector2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851423" y="2100089"/>
            <a:ext cx="1218126" cy="288032"/>
            <a:chOff x="727639" y="1312540"/>
            <a:chExt cx="1218126" cy="288032"/>
          </a:xfrm>
        </p:grpSpPr>
        <p:sp>
          <p:nvSpPr>
            <p:cNvPr id="44" name="TextBox 43"/>
            <p:cNvSpPr txBox="1"/>
            <p:nvPr/>
          </p:nvSpPr>
          <p:spPr>
            <a:xfrm>
              <a:off x="1031365" y="1312540"/>
              <a:ext cx="914400" cy="288032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r>
                <a:rPr lang="ko-KR" altLang="en-US" sz="8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기안</a:t>
              </a:r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27639" y="1385465"/>
              <a:ext cx="125001" cy="12629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en-US" altLang="ko-KR" sz="110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-</a:t>
              </a:r>
              <a:endParaRPr lang="ko-KR" altLang="en-US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291" y="1388815"/>
              <a:ext cx="123607" cy="123607"/>
            </a:xfrm>
            <a:prstGeom prst="rect">
              <a:avLst/>
            </a:prstGeom>
          </p:spPr>
        </p:pic>
      </p:grpSp>
      <p:grpSp>
        <p:nvGrpSpPr>
          <p:cNvPr id="47" name="그룹 46"/>
          <p:cNvGrpSpPr/>
          <p:nvPr/>
        </p:nvGrpSpPr>
        <p:grpSpPr>
          <a:xfrm>
            <a:off x="1217933" y="2690669"/>
            <a:ext cx="1218126" cy="288032"/>
            <a:chOff x="926509" y="1578707"/>
            <a:chExt cx="1218126" cy="288032"/>
          </a:xfrm>
        </p:grpSpPr>
        <p:grpSp>
          <p:nvGrpSpPr>
            <p:cNvPr id="48" name="그룹 47"/>
            <p:cNvGrpSpPr/>
            <p:nvPr/>
          </p:nvGrpSpPr>
          <p:grpSpPr>
            <a:xfrm>
              <a:off x="926509" y="1578707"/>
              <a:ext cx="1218126" cy="288032"/>
              <a:chOff x="737164" y="1715204"/>
              <a:chExt cx="1218126" cy="288032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1040890" y="1715204"/>
                <a:ext cx="914400" cy="288032"/>
              </a:xfrm>
              <a:prstGeom prst="rect">
                <a:avLst/>
              </a:prstGeom>
              <a:noFill/>
            </p:spPr>
            <p:txBody>
              <a:bodyPr wrap="none" lIns="36000" rIns="36000" rtlCol="0" anchor="ctr">
                <a:noAutofit/>
              </a:bodyPr>
              <a:lstStyle/>
              <a:p>
                <a:r>
                  <a:rPr lang="ko-KR" altLang="en-US" sz="8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B0600000101010101" charset="-127"/>
                    <a:ea typeface="나눔고딕" panose="020B0600000101010101" charset="-127"/>
                  </a:rPr>
                  <a:t>신청서 양식함</a:t>
                </a:r>
                <a:endPara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737164" y="1788129"/>
                <a:ext cx="125001" cy="12629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none" lIns="72000" rIns="72000" rtlCol="0" anchor="ctr">
                <a:noAutofit/>
              </a:bodyPr>
              <a:lstStyle/>
              <a:p>
                <a:pPr algn="ctr"/>
                <a:r>
                  <a:rPr lang="en-US" altLang="ko-KR" sz="1100" smtClean="0">
                    <a:solidFill>
                      <a:schemeClr val="bg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+</a:t>
                </a:r>
                <a:endParaRPr lang="ko-KR" altLang="en-US" sz="110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689" y="1667204"/>
              <a:ext cx="110241" cy="110241"/>
            </a:xfrm>
            <a:prstGeom prst="rect">
              <a:avLst/>
            </a:prstGeom>
          </p:spPr>
        </p:pic>
      </p:grpSp>
      <p:grpSp>
        <p:nvGrpSpPr>
          <p:cNvPr id="52" name="그룹 51"/>
          <p:cNvGrpSpPr/>
          <p:nvPr/>
        </p:nvGrpSpPr>
        <p:grpSpPr>
          <a:xfrm>
            <a:off x="1217933" y="2996952"/>
            <a:ext cx="1218126" cy="288032"/>
            <a:chOff x="926509" y="1578707"/>
            <a:chExt cx="1218126" cy="288032"/>
          </a:xfrm>
        </p:grpSpPr>
        <p:grpSp>
          <p:nvGrpSpPr>
            <p:cNvPr id="53" name="그룹 52"/>
            <p:cNvGrpSpPr/>
            <p:nvPr/>
          </p:nvGrpSpPr>
          <p:grpSpPr>
            <a:xfrm>
              <a:off x="926509" y="1578707"/>
              <a:ext cx="1218126" cy="288032"/>
              <a:chOff x="737164" y="1715204"/>
              <a:chExt cx="1218126" cy="288032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1040890" y="1715204"/>
                <a:ext cx="914400" cy="288032"/>
              </a:xfrm>
              <a:prstGeom prst="rect">
                <a:avLst/>
              </a:prstGeom>
              <a:noFill/>
            </p:spPr>
            <p:txBody>
              <a:bodyPr wrap="none" lIns="36000" rIns="36000" rtlCol="0" anchor="ctr">
                <a:noAutofit/>
              </a:bodyPr>
              <a:lstStyle/>
              <a:p>
                <a:r>
                  <a:rPr lang="ko-KR" altLang="en-US" sz="8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B0600000101010101" charset="-127"/>
                    <a:ea typeface="나눔고딕" panose="020B0600000101010101" charset="-127"/>
                  </a:rPr>
                  <a:t>보고서 양식함</a:t>
                </a:r>
                <a:endPara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737164" y="1788129"/>
                <a:ext cx="125001" cy="12629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none" lIns="72000" rIns="72000" rtlCol="0" anchor="ctr">
                <a:noAutofit/>
              </a:bodyPr>
              <a:lstStyle/>
              <a:p>
                <a:pPr algn="ctr"/>
                <a:r>
                  <a:rPr lang="en-US" altLang="ko-KR" sz="1100" smtClean="0">
                    <a:solidFill>
                      <a:schemeClr val="bg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+</a:t>
                </a:r>
                <a:endParaRPr lang="ko-KR" altLang="en-US" sz="110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689" y="1667204"/>
              <a:ext cx="110241" cy="110241"/>
            </a:xfrm>
            <a:prstGeom prst="rect">
              <a:avLst/>
            </a:prstGeom>
          </p:spPr>
        </p:pic>
      </p:grpSp>
      <p:grpSp>
        <p:nvGrpSpPr>
          <p:cNvPr id="57" name="그룹 56"/>
          <p:cNvGrpSpPr/>
          <p:nvPr/>
        </p:nvGrpSpPr>
        <p:grpSpPr>
          <a:xfrm>
            <a:off x="1217933" y="3284984"/>
            <a:ext cx="1218126" cy="288032"/>
            <a:chOff x="926509" y="1578707"/>
            <a:chExt cx="1218126" cy="288032"/>
          </a:xfrm>
        </p:grpSpPr>
        <p:grpSp>
          <p:nvGrpSpPr>
            <p:cNvPr id="58" name="그룹 57"/>
            <p:cNvGrpSpPr/>
            <p:nvPr/>
          </p:nvGrpSpPr>
          <p:grpSpPr>
            <a:xfrm>
              <a:off x="926509" y="1578707"/>
              <a:ext cx="1218126" cy="288032"/>
              <a:chOff x="737164" y="1715204"/>
              <a:chExt cx="1218126" cy="288032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1040890" y="1715204"/>
                <a:ext cx="914400" cy="288032"/>
              </a:xfrm>
              <a:prstGeom prst="rect">
                <a:avLst/>
              </a:prstGeom>
              <a:noFill/>
            </p:spPr>
            <p:txBody>
              <a:bodyPr wrap="none" lIns="36000" rIns="36000" rtlCol="0" anchor="ctr">
                <a:noAutofit/>
              </a:bodyPr>
              <a:lstStyle/>
              <a:p>
                <a:r>
                  <a:rPr lang="ko-KR" altLang="en-US" sz="8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B0600000101010101" charset="-127"/>
                    <a:ea typeface="나눔고딕" panose="020B0600000101010101" charset="-127"/>
                  </a:rPr>
                  <a:t>결재 양식함</a:t>
                </a:r>
                <a:endPara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737164" y="1788129"/>
                <a:ext cx="125001" cy="12629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none" lIns="72000" rIns="72000" rtlCol="0" anchor="ctr">
                <a:noAutofit/>
              </a:bodyPr>
              <a:lstStyle/>
              <a:p>
                <a:pPr algn="ctr"/>
                <a:r>
                  <a:rPr lang="en-US" altLang="ko-KR" sz="1100" smtClean="0">
                    <a:solidFill>
                      <a:schemeClr val="bg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+</a:t>
                </a:r>
                <a:endParaRPr lang="ko-KR" altLang="en-US" sz="110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689" y="1667204"/>
              <a:ext cx="110241" cy="110241"/>
            </a:xfrm>
            <a:prstGeom prst="rect">
              <a:avLst/>
            </a:prstGeom>
          </p:spPr>
        </p:pic>
      </p:grpSp>
      <p:cxnSp>
        <p:nvCxnSpPr>
          <p:cNvPr id="62" name="꺾인 연결선 61"/>
          <p:cNvCxnSpPr>
            <a:stCxn id="41" idx="2"/>
            <a:endCxn id="51" idx="1"/>
          </p:cNvCxnSpPr>
          <p:nvPr/>
        </p:nvCxnSpPr>
        <p:spPr>
          <a:xfrm rot="16200000" flipH="1">
            <a:off x="1059776" y="2668582"/>
            <a:ext cx="211175" cy="105139"/>
          </a:xfrm>
          <a:prstGeom prst="bentConnector2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41" idx="2"/>
            <a:endCxn id="56" idx="1"/>
          </p:cNvCxnSpPr>
          <p:nvPr/>
        </p:nvCxnSpPr>
        <p:spPr>
          <a:xfrm rot="16200000" flipH="1">
            <a:off x="906634" y="2821724"/>
            <a:ext cx="517458" cy="105139"/>
          </a:xfrm>
          <a:prstGeom prst="bentConnector2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41" idx="2"/>
            <a:endCxn id="61" idx="1"/>
          </p:cNvCxnSpPr>
          <p:nvPr/>
        </p:nvCxnSpPr>
        <p:spPr>
          <a:xfrm rot="16200000" flipH="1">
            <a:off x="762618" y="2965740"/>
            <a:ext cx="805490" cy="105139"/>
          </a:xfrm>
          <a:prstGeom prst="bentConnector2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 64"/>
          <p:cNvCxnSpPr>
            <a:stCxn id="45" idx="2"/>
            <a:endCxn id="41" idx="1"/>
          </p:cNvCxnSpPr>
          <p:nvPr/>
        </p:nvCxnSpPr>
        <p:spPr>
          <a:xfrm rot="16200000" flipH="1">
            <a:off x="855551" y="2357677"/>
            <a:ext cx="253115" cy="136369"/>
          </a:xfrm>
          <a:prstGeom prst="bentConnector2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그림 6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912" y="2494230"/>
            <a:ext cx="123607" cy="123607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2351210" y="2115651"/>
            <a:ext cx="58192" cy="4337685"/>
            <a:chOff x="11566625" y="2097680"/>
            <a:chExt cx="58192" cy="3258967"/>
          </a:xfrm>
        </p:grpSpPr>
        <p:sp>
          <p:nvSpPr>
            <p:cNvPr id="79" name="모서리가 둥근 직사각형 78"/>
            <p:cNvSpPr/>
            <p:nvPr/>
          </p:nvSpPr>
          <p:spPr>
            <a:xfrm>
              <a:off x="11566625" y="2097680"/>
              <a:ext cx="58192" cy="325896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49000"/>
              </a:schemeClr>
            </a:solidFill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0" name="모서리가 둥근 직사각형 79"/>
            <p:cNvSpPr/>
            <p:nvPr/>
          </p:nvSpPr>
          <p:spPr>
            <a:xfrm>
              <a:off x="11566625" y="3903341"/>
              <a:ext cx="58192" cy="85819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37000"/>
              </a:schemeClr>
            </a:solidFill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aphicFrame>
        <p:nvGraphicFramePr>
          <p:cNvPr id="95" name="표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332837"/>
              </p:ext>
            </p:extLst>
          </p:nvPr>
        </p:nvGraphicFramePr>
        <p:xfrm>
          <a:off x="2612145" y="4301200"/>
          <a:ext cx="6432364" cy="651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781">
                  <a:extLst>
                    <a:ext uri="{9D8B030D-6E8A-4147-A177-3AD203B41FA5}">
                      <a16:colId xmlns:a16="http://schemas.microsoft.com/office/drawing/2014/main" val="2455209323"/>
                    </a:ext>
                  </a:extLst>
                </a:gridCol>
                <a:gridCol w="5256583">
                  <a:extLst>
                    <a:ext uri="{9D8B030D-6E8A-4147-A177-3AD203B41FA5}">
                      <a16:colId xmlns:a16="http://schemas.microsoft.com/office/drawing/2014/main" val="3789796816"/>
                    </a:ext>
                  </a:extLst>
                </a:gridCol>
              </a:tblGrid>
              <a:tr h="3257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서식함명</a:t>
                      </a:r>
                      <a:r>
                        <a:rPr lang="en-US" altLang="ko-KR" sz="800" b="0" smtClean="0">
                          <a:solidFill>
                            <a:srgbClr val="FF0000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*</a:t>
                      </a:r>
                      <a:endParaRPr lang="ko-KR" altLang="en-US" sz="800" b="0">
                        <a:solidFill>
                          <a:srgbClr val="FF0000"/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부서 서식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7651868"/>
                  </a:ext>
                </a:extLst>
              </a:tr>
              <a:tr h="3257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위치</a:t>
                      </a:r>
                      <a:endParaRPr lang="ko-KR" altLang="en-US" sz="8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※ </a:t>
                      </a:r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해당 서식함은 이동하실 수 없습니다</a:t>
                      </a:r>
                      <a:r>
                        <a:rPr lang="en-US" altLang="ko-KR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.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514282"/>
                  </a:ext>
                </a:extLst>
              </a:tr>
            </a:tbl>
          </a:graphicData>
        </a:graphic>
      </p:graphicFrame>
      <p:sp>
        <p:nvSpPr>
          <p:cNvPr id="96" name="직사각형 95"/>
          <p:cNvSpPr/>
          <p:nvPr/>
        </p:nvSpPr>
        <p:spPr>
          <a:xfrm>
            <a:off x="3828846" y="4377721"/>
            <a:ext cx="4211370" cy="16725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8029766" y="4390870"/>
            <a:ext cx="914400" cy="140953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r>
              <a:rPr lang="en-US" altLang="ko-KR" sz="800" smtClean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0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/00 Byte</a:t>
            </a:r>
            <a:endParaRPr lang="ko-KR" altLang="en-US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aphicFrame>
        <p:nvGraphicFramePr>
          <p:cNvPr id="10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490830"/>
              </p:ext>
            </p:extLst>
          </p:nvPr>
        </p:nvGraphicFramePr>
        <p:xfrm>
          <a:off x="9290533" y="786383"/>
          <a:ext cx="2835141" cy="5386135"/>
        </p:xfrm>
        <a:graphic>
          <a:graphicData uri="http://schemas.openxmlformats.org/drawingml/2006/table">
            <a:tbl>
              <a:tblPr/>
              <a:tblGrid>
                <a:gridCol w="333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1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73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DESCRIPTION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 서식함명 클릭시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&lt;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서식함 정보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&gt;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화면이 출력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2736587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2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입력된 서식함명 출력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3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서식함 위치 출력 방식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= (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상위 그룹 있을 경우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)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&gt;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현재 그룹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3-1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기안 서식함은 위치 정보를 수정할 수 없으므로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관련 안내 문구를 출력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3171114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4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클릭시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위치 선택 팝업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(</a:t>
                      </a:r>
                      <a:r>
                        <a:rPr lang="en-US" altLang="ko-KR" sz="8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BA1.1.1)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 출력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291284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5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클릭시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삭제 확인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alert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출력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ko-KR" altLang="en-US" sz="800" noProof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  <a:cs typeface="Segoe UI" panose="020B0502040204020203" pitchFamily="34" charset="0"/>
                        </a:rPr>
                        <a:t>하위 서식함 및 서식 정보도 삭제됩니다</a:t>
                      </a:r>
                      <a:r>
                        <a:rPr lang="en-US" altLang="ko-KR" sz="800" noProof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  <a:cs typeface="Segoe UI" panose="020B0502040204020203" pitchFamily="34" charset="0"/>
                        </a:rPr>
                        <a:t>.</a:t>
                      </a:r>
                      <a:br>
                        <a:rPr lang="en-US" altLang="ko-KR" sz="800" noProof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  <a:cs typeface="Segoe UI" panose="020B0502040204020203" pitchFamily="34" charset="0"/>
                        </a:rPr>
                      </a:br>
                      <a:r>
                        <a:rPr lang="ko-KR" altLang="en-US" sz="800" noProof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  <a:cs typeface="Segoe UI" panose="020B0502040204020203" pitchFamily="34" charset="0"/>
                        </a:rPr>
                        <a:t>삭제하시겠습니까</a:t>
                      </a:r>
                      <a:r>
                        <a:rPr lang="en-US" altLang="ko-KR" sz="800" noProof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  <a:cs typeface="Segoe UI" panose="020B0502040204020203" pitchFamily="34" charset="0"/>
                        </a:rPr>
                        <a:t>?</a:t>
                      </a:r>
                      <a:r>
                        <a:rPr lang="ko-KR" altLang="en-US" sz="800" noProof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altLang="ko-KR" sz="800" noProof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  <a:cs typeface="Segoe UI" panose="020B0502040204020203" pitchFamily="34" charset="0"/>
                        </a:rPr>
                        <a:t/>
                      </a:r>
                      <a:br>
                        <a:rPr lang="en-US" altLang="ko-KR" sz="800" noProof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  <a:cs typeface="Segoe UI" panose="020B0502040204020203" pitchFamily="34" charset="0"/>
                        </a:rPr>
                      </a:br>
                      <a:r>
                        <a:rPr lang="ko-KR" altLang="en-US" sz="800" noProof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  <a:cs typeface="Segoe UI" panose="020B0502040204020203" pitchFamily="34" charset="0"/>
                        </a:rPr>
                        <a:t>확인 취소</a:t>
                      </a:r>
                      <a:endParaRPr lang="en-US" altLang="ko-KR" sz="800" noProof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  <a:cs typeface="Segoe UI" panose="020B0502040204020203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800" noProof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  <a:cs typeface="Segoe UI" panose="020B0502040204020203" pitchFamily="34" charset="0"/>
                        </a:rPr>
                        <a:t>확인 클릭시 삭제 완료 </a:t>
                      </a:r>
                      <a:r>
                        <a:rPr lang="en-US" altLang="ko-KR" sz="800" noProof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  <a:cs typeface="Segoe UI" panose="020B0502040204020203" pitchFamily="34" charset="0"/>
                        </a:rPr>
                        <a:t>alert </a:t>
                      </a:r>
                      <a:r>
                        <a:rPr lang="ko-KR" altLang="en-US" sz="800" noProof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  <a:cs typeface="Segoe UI" panose="020B0502040204020203" pitchFamily="34" charset="0"/>
                        </a:rPr>
                        <a:t>출력 후</a:t>
                      </a:r>
                      <a:r>
                        <a:rPr lang="en-US" altLang="ko-KR" sz="800" noProof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  <a:cs typeface="Segoe UI" panose="020B0502040204020203" pitchFamily="34" charset="0"/>
                        </a:rPr>
                        <a:t>,</a:t>
                      </a:r>
                      <a:r>
                        <a:rPr lang="ko-KR" altLang="en-US" sz="800" baseline="0" noProof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altLang="ko-KR" sz="800" baseline="0" noProof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  <a:cs typeface="Segoe UI" panose="020B0502040204020203" pitchFamily="34" charset="0"/>
                        </a:rPr>
                        <a:t/>
                      </a:r>
                      <a:br>
                        <a:rPr lang="en-US" altLang="ko-KR" sz="800" baseline="0" noProof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  <a:cs typeface="Segoe UI" panose="020B0502040204020203" pitchFamily="34" charset="0"/>
                        </a:rPr>
                      </a:br>
                      <a:r>
                        <a:rPr lang="ko-KR" altLang="en-US" sz="800" baseline="0" noProof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  <a:cs typeface="Segoe UI" panose="020B0502040204020203" pitchFamily="34" charset="0"/>
                        </a:rPr>
                        <a:t>다음 서식함 정보로 이동 처리</a:t>
                      </a:r>
                      <a:endParaRPr lang="en-US" altLang="ko-KR" sz="800" noProof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  <a:cs typeface="Segoe UI" panose="020B0502040204020203" pitchFamily="34" charset="0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ko-KR" altLang="en-US" sz="800" noProof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  <a:cs typeface="Segoe UI" panose="020B0502040204020203" pitchFamily="34" charset="0"/>
                        </a:rPr>
                        <a:t>삭제 완료되었습니다</a:t>
                      </a:r>
                      <a:r>
                        <a:rPr lang="en-US" altLang="ko-KR" sz="800" noProof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  <a:cs typeface="Segoe UI" panose="020B0502040204020203" pitchFamily="34" charset="0"/>
                        </a:rPr>
                        <a:t>.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921873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6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클릭시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,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 취소 확인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alert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출력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수정하신 정보를 반영하지 않겠습니까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?</a:t>
                      </a:r>
                      <a:b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</a:b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확인 취소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확인 클릭시 수정 정보 리셋 처리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940662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7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클릭시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저장 확인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alert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출력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수정하신 정보를 반영하겠습니까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?</a:t>
                      </a:r>
                      <a:b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</a:b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확인 취소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확인 클릭시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저장 완료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alert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출력 후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/>
                      </a:r>
                      <a:b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</a:b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(tab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화면내 모든 정보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)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 저장 처리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저장 완료되었습니다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.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286217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#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수정된 상태에서 저장하지 않고 페이지 이탈 시도시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/>
                      </a:r>
                      <a:b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</a:b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Alert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출력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수정하신 정보가 저장되지 않을 수 있습니다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.</a:t>
                      </a:r>
                      <a:b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</a:b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나가기 머무르기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나가기 클릭시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수정된 정보 반영하지 않고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,</a:t>
                      </a:r>
                      <a:b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</a:b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페이지 이동 처리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270547"/>
                  </a:ext>
                </a:extLst>
              </a:tr>
            </a:tbl>
          </a:graphicData>
        </a:graphic>
      </p:graphicFrame>
      <p:sp>
        <p:nvSpPr>
          <p:cNvPr id="4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3"/>
            </p:custDataLst>
          </p:nvPr>
        </p:nvSpPr>
        <p:spPr>
          <a:xfrm>
            <a:off x="2762006" y="1371279"/>
            <a:ext cx="1021484" cy="294480"/>
          </a:xfrm>
          <a:prstGeom prst="rect">
            <a:avLst/>
          </a:prstGeom>
          <a:solidFill>
            <a:srgbClr val="FFFFFF"/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8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rPr>
              <a:t>서식함 정보</a:t>
            </a:r>
            <a:endParaRPr lang="en-US" sz="8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3717337" y="2068721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3717337" y="2430671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3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6898687" y="2430671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4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3669712" y="4678571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3-1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0222328" y="308595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BA1.1</a:t>
            </a:r>
            <a:endParaRPr lang="ko-KR" altLang="en-US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111" name="그룹 110"/>
          <p:cNvGrpSpPr/>
          <p:nvPr/>
        </p:nvGrpSpPr>
        <p:grpSpPr>
          <a:xfrm>
            <a:off x="4439816" y="2928342"/>
            <a:ext cx="2561566" cy="277391"/>
            <a:chOff x="2605747" y="3875956"/>
            <a:chExt cx="3743140" cy="277391"/>
          </a:xfrm>
        </p:grpSpPr>
        <p:sp>
          <p:nvSpPr>
            <p:cNvPr id="112" name="모서리가 둥근 직사각형 111"/>
            <p:cNvSpPr/>
            <p:nvPr/>
          </p:nvSpPr>
          <p:spPr>
            <a:xfrm>
              <a:off x="5222403" y="3875956"/>
              <a:ext cx="1126484" cy="277391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90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저장</a:t>
              </a:r>
              <a:endParaRPr lang="ko-KR" altLang="en-US" sz="9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3" name="모서리가 둥근 직사각형 112"/>
            <p:cNvSpPr/>
            <p:nvPr/>
          </p:nvSpPr>
          <p:spPr>
            <a:xfrm>
              <a:off x="3914075" y="3875956"/>
              <a:ext cx="1126484" cy="277391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9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ea typeface="나눔고딕" pitchFamily="50" charset="-127"/>
                </a:rPr>
                <a:t>취소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14" name="모서리가 둥근 직사각형 113"/>
            <p:cNvSpPr/>
            <p:nvPr/>
          </p:nvSpPr>
          <p:spPr>
            <a:xfrm>
              <a:off x="2605747" y="3875956"/>
              <a:ext cx="1126484" cy="277391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9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ea typeface="나눔고딕" pitchFamily="50" charset="-127"/>
                </a:rPr>
                <a:t>삭제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15" name="타원 114"/>
          <p:cNvSpPr/>
          <p:nvPr/>
        </p:nvSpPr>
        <p:spPr>
          <a:xfrm>
            <a:off x="6914784" y="2859296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7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6000384" y="2859296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6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9" name="모서리가 둥근 직사각형 118"/>
          <p:cNvSpPr/>
          <p:nvPr/>
        </p:nvSpPr>
        <p:spPr>
          <a:xfrm>
            <a:off x="1542780" y="2749883"/>
            <a:ext cx="769548" cy="148364"/>
          </a:xfrm>
          <a:prstGeom prst="roundRect">
            <a:avLst/>
          </a:prstGeom>
          <a:solidFill>
            <a:schemeClr val="tx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ko-KR" altLang="en-US" sz="8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신청서 양식함</a:t>
            </a:r>
            <a:endParaRPr lang="ko-KR" altLang="en-US" sz="8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2221891" y="2617017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7" name="타원 116"/>
          <p:cNvSpPr/>
          <p:nvPr/>
        </p:nvSpPr>
        <p:spPr>
          <a:xfrm>
            <a:off x="5105034" y="2859296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5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8426202" y="1887463"/>
            <a:ext cx="914400" cy="179462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r>
              <a:rPr lang="en-US" altLang="ko-KR" sz="800" b="1" smtClean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* 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필수 입력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41314" y="4019211"/>
            <a:ext cx="1459185" cy="247989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기안 서식함을 선택했을 시 화면</a:t>
            </a:r>
          </a:p>
        </p:txBody>
      </p:sp>
      <p:sp>
        <p:nvSpPr>
          <p:cNvPr id="91" name="모서리가 둥근 직사각형 90"/>
          <p:cNvSpPr/>
          <p:nvPr/>
        </p:nvSpPr>
        <p:spPr>
          <a:xfrm>
            <a:off x="1581459" y="1873035"/>
            <a:ext cx="829927" cy="20827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ko-KR" altLang="en-US" sz="8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서식함 </a:t>
            </a:r>
            <a:r>
              <a:rPr lang="ko-KR" altLang="en-US" sz="8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</a:t>
            </a:r>
            <a:endParaRPr lang="ko-KR" altLang="en-US" sz="8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6370" y="1820782"/>
            <a:ext cx="335309" cy="377985"/>
          </a:xfrm>
          <a:prstGeom prst="rect">
            <a:avLst/>
          </a:prstGeom>
        </p:spPr>
      </p:pic>
      <p:sp>
        <p:nvSpPr>
          <p:cNvPr id="93" name="모서리가 둥근 직사각형 92"/>
          <p:cNvSpPr/>
          <p:nvPr/>
        </p:nvSpPr>
        <p:spPr>
          <a:xfrm>
            <a:off x="1380855" y="3635708"/>
            <a:ext cx="769548" cy="148364"/>
          </a:xfrm>
          <a:prstGeom prst="roundRect">
            <a:avLst/>
          </a:prstGeom>
          <a:solidFill>
            <a:schemeClr val="tx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ko-KR" altLang="en-US" sz="8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부서 서식</a:t>
            </a:r>
            <a:endParaRPr lang="ko-KR" altLang="en-US" sz="8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1" name="꺾인 연결선 10"/>
          <p:cNvCxnSpPr>
            <a:stCxn id="93" idx="2"/>
            <a:endCxn id="2" idx="1"/>
          </p:cNvCxnSpPr>
          <p:nvPr/>
        </p:nvCxnSpPr>
        <p:spPr>
          <a:xfrm rot="16200000" flipH="1">
            <a:off x="1973904" y="3575796"/>
            <a:ext cx="359134" cy="775685"/>
          </a:xfrm>
          <a:prstGeom prst="bentConnector2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자유형 11"/>
          <p:cNvSpPr/>
          <p:nvPr/>
        </p:nvSpPr>
        <p:spPr>
          <a:xfrm>
            <a:off x="2651607" y="3823034"/>
            <a:ext cx="6272920" cy="121856"/>
          </a:xfrm>
          <a:custGeom>
            <a:avLst/>
            <a:gdLst>
              <a:gd name="connsiteX0" fmla="*/ 12961 w 1470286"/>
              <a:gd name="connsiteY0" fmla="*/ 343095 h 343095"/>
              <a:gd name="connsiteX1" fmla="*/ 60586 w 1470286"/>
              <a:gd name="connsiteY1" fmla="*/ 285945 h 343095"/>
              <a:gd name="connsiteX2" fmla="*/ 489211 w 1470286"/>
              <a:gd name="connsiteY2" fmla="*/ 195 h 343095"/>
              <a:gd name="connsiteX3" fmla="*/ 965461 w 1470286"/>
              <a:gd name="connsiteY3" fmla="*/ 333570 h 343095"/>
              <a:gd name="connsiteX4" fmla="*/ 1470286 w 1470286"/>
              <a:gd name="connsiteY4" fmla="*/ 38295 h 34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0286" h="343095">
                <a:moveTo>
                  <a:pt x="12961" y="343095"/>
                </a:moveTo>
                <a:cubicBezTo>
                  <a:pt x="-2914" y="343095"/>
                  <a:pt x="-18789" y="343095"/>
                  <a:pt x="60586" y="285945"/>
                </a:cubicBezTo>
                <a:cubicBezTo>
                  <a:pt x="139961" y="228795"/>
                  <a:pt x="338399" y="-7742"/>
                  <a:pt x="489211" y="195"/>
                </a:cubicBezTo>
                <a:cubicBezTo>
                  <a:pt x="640023" y="8132"/>
                  <a:pt x="801949" y="327220"/>
                  <a:pt x="965461" y="333570"/>
                </a:cubicBezTo>
                <a:cubicBezTo>
                  <a:pt x="1128974" y="339920"/>
                  <a:pt x="1299630" y="189107"/>
                  <a:pt x="1470286" y="38295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747371" y="1369720"/>
            <a:ext cx="1738031" cy="407718"/>
            <a:chOff x="747371" y="1369720"/>
            <a:chExt cx="1738031" cy="407718"/>
          </a:xfrm>
        </p:grpSpPr>
        <p:sp>
          <p:nvSpPr>
            <p:cNvPr id="104" name="Window Body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4"/>
              </p:custDataLst>
            </p:nvPr>
          </p:nvSpPr>
          <p:spPr>
            <a:xfrm>
              <a:off x="747371" y="1369720"/>
              <a:ext cx="1738031" cy="40771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5" name="모서리가 둥근 직사각형 104"/>
            <p:cNvSpPr/>
            <p:nvPr/>
          </p:nvSpPr>
          <p:spPr>
            <a:xfrm>
              <a:off x="861143" y="1461464"/>
              <a:ext cx="1262481" cy="22664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txBody>
            <a:bodyPr wrap="none" lIns="36000" tIns="36000" rIns="36000" bIns="36000" rtlCol="0" anchor="ctr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제품기획팀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86" name="모서리가 둥근 직사각형 85"/>
            <p:cNvSpPr/>
            <p:nvPr/>
          </p:nvSpPr>
          <p:spPr>
            <a:xfrm>
              <a:off x="2119172" y="1461464"/>
              <a:ext cx="316887" cy="220377"/>
            </a:xfrm>
            <a:prstGeom prst="roundRect">
              <a:avLst>
                <a:gd name="adj" fmla="val 5365"/>
              </a:avLst>
            </a:prstGeom>
            <a:solidFill>
              <a:schemeClr val="bg1"/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9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835" y="1490700"/>
              <a:ext cx="147005" cy="156736"/>
            </a:xfrm>
            <a:prstGeom prst="rect">
              <a:avLst/>
            </a:prstGeom>
          </p:spPr>
        </p:pic>
      </p:grp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058345"/>
              </p:ext>
            </p:extLst>
          </p:nvPr>
        </p:nvGraphicFramePr>
        <p:xfrm>
          <a:off x="9290533" y="6426200"/>
          <a:ext cx="2835141" cy="247736"/>
        </p:xfrm>
        <a:graphic>
          <a:graphicData uri="http://schemas.openxmlformats.org/drawingml/2006/table">
            <a:tbl>
              <a:tblPr/>
              <a:tblGrid>
                <a:gridCol w="2835141">
                  <a:extLst>
                    <a:ext uri="{9D8B030D-6E8A-4147-A177-3AD203B41FA5}">
                      <a16:colId xmlns:a16="http://schemas.microsoft.com/office/drawing/2014/main" val="1639369997"/>
                    </a:ext>
                  </a:extLst>
                </a:gridCol>
              </a:tblGrid>
              <a:tr h="2477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3/28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화면 수정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808021"/>
                  </a:ext>
                </a:extLst>
              </a:tr>
            </a:tbl>
          </a:graphicData>
        </a:graphic>
      </p:graphicFrame>
      <p:grpSp>
        <p:nvGrpSpPr>
          <p:cNvPr id="19" name="그룹 18"/>
          <p:cNvGrpSpPr/>
          <p:nvPr/>
        </p:nvGrpSpPr>
        <p:grpSpPr>
          <a:xfrm>
            <a:off x="2244945" y="661286"/>
            <a:ext cx="832151" cy="567439"/>
            <a:chOff x="5273895" y="870836"/>
            <a:chExt cx="832151" cy="567439"/>
          </a:xfrm>
        </p:grpSpPr>
        <p:sp>
          <p:nvSpPr>
            <p:cNvPr id="18" name="직사각형 17"/>
            <p:cNvSpPr/>
            <p:nvPr/>
          </p:nvSpPr>
          <p:spPr>
            <a:xfrm>
              <a:off x="5273895" y="870836"/>
              <a:ext cx="832151" cy="567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조직도</a:t>
              </a: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5273895" y="870836"/>
              <a:ext cx="832151" cy="9118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21" name="타원 20"/>
          <p:cNvSpPr/>
          <p:nvPr/>
        </p:nvSpPr>
        <p:spPr>
          <a:xfrm>
            <a:off x="2085976" y="1390650"/>
            <a:ext cx="381000" cy="361950"/>
          </a:xfrm>
          <a:prstGeom prst="ellipse">
            <a:avLst/>
          </a:prstGeom>
          <a:noFill/>
          <a:ln w="19050">
            <a:solidFill>
              <a:srgbClr val="0000FF"/>
            </a:solidFill>
            <a:prstDash val="sysDot"/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6" name="꺾인 연결선 25"/>
          <p:cNvCxnSpPr>
            <a:stCxn id="86" idx="3"/>
            <a:endCxn id="18" idx="2"/>
          </p:cNvCxnSpPr>
          <p:nvPr/>
        </p:nvCxnSpPr>
        <p:spPr>
          <a:xfrm flipV="1">
            <a:off x="2436059" y="1228725"/>
            <a:ext cx="224962" cy="342928"/>
          </a:xfrm>
          <a:prstGeom prst="bentConnector2">
            <a:avLst/>
          </a:prstGeom>
          <a:ln w="3175">
            <a:solidFill>
              <a:srgbClr val="0000FF"/>
            </a:solidFill>
            <a:headEnd type="none" w="med" len="med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18" idx="1"/>
          </p:cNvCxnSpPr>
          <p:nvPr/>
        </p:nvCxnSpPr>
        <p:spPr>
          <a:xfrm rot="10800000" flipV="1">
            <a:off x="1891679" y="945005"/>
            <a:ext cx="353266" cy="573513"/>
          </a:xfrm>
          <a:prstGeom prst="bentConnector2">
            <a:avLst/>
          </a:prstGeom>
          <a:ln w="3175">
            <a:solidFill>
              <a:srgbClr val="0000FF"/>
            </a:solidFill>
            <a:headEnd type="none" w="med" len="med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91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Bar" descr="&lt;SmartSettings&gt;&lt;SmartResize anchorLeft=&quot;Absolute&quot; anchorTop=&quot;Absolute&quot; anchorRight=&quot;Absolute&quot; anchorBottom=&quot;None&quot; /&gt;&lt;/SmartSettings&gt;"/>
          <p:cNvSpPr/>
          <p:nvPr>
            <p:custDataLst>
              <p:tags r:id="rId1"/>
            </p:custDataLst>
          </p:nvPr>
        </p:nvSpPr>
        <p:spPr>
          <a:xfrm>
            <a:off x="436712" y="620688"/>
            <a:ext cx="3283024" cy="5472607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2286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Title Bar" descr="&lt;SmartSettings&gt;&lt;SmartResize anchorLeft=&quot;Absolute&quot; anchorTop=&quot;Absolute&quot; anchorRight=&quot;Absolute&quot; anchorBottom=&quot;None&quot; /&gt;&lt;/SmartSettings&gt;"/>
          <p:cNvSpPr/>
          <p:nvPr>
            <p:custDataLst>
              <p:tags r:id="rId2"/>
            </p:custDataLst>
          </p:nvPr>
        </p:nvSpPr>
        <p:spPr>
          <a:xfrm>
            <a:off x="567508" y="1196752"/>
            <a:ext cx="3053699" cy="314159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2286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Close Button" descr="&lt;SmartSettings&gt;&lt;SmartResize anchorLeft=&quot;None&quot; anchorTop=&quot;Absolute&quot; anchorRight=&quot;Absolute&quot; anchorBottom=&quot;None&quot; /&gt;&lt;/SmartSettings&gt;"/>
          <p:cNvSpPr>
            <a:spLocks noEditPoints="1"/>
          </p:cNvSpPr>
          <p:nvPr>
            <p:custDataLst>
              <p:tags r:id="rId3"/>
            </p:custDataLst>
          </p:nvPr>
        </p:nvSpPr>
        <p:spPr bwMode="auto">
          <a:xfrm>
            <a:off x="3459178" y="755480"/>
            <a:ext cx="123053" cy="116625"/>
          </a:xfrm>
          <a:custGeom>
            <a:avLst/>
            <a:gdLst>
              <a:gd name="T0" fmla="*/ 254 w 254"/>
              <a:gd name="T1" fmla="*/ 0 h 254"/>
              <a:gd name="T2" fmla="*/ 0 w 254"/>
              <a:gd name="T3" fmla="*/ 254 h 254"/>
              <a:gd name="T4" fmla="*/ 0 w 254"/>
              <a:gd name="T5" fmla="*/ 0 h 254"/>
              <a:gd name="T6" fmla="*/ 254 w 254"/>
              <a:gd name="T7" fmla="*/ 254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4" h="254">
                <a:moveTo>
                  <a:pt x="254" y="0"/>
                </a:moveTo>
                <a:lnTo>
                  <a:pt x="0" y="254"/>
                </a:lnTo>
                <a:moveTo>
                  <a:pt x="0" y="0"/>
                </a:moveTo>
                <a:lnTo>
                  <a:pt x="254" y="254"/>
                </a:lnTo>
              </a:path>
            </a:pathLst>
          </a:custGeom>
          <a:noFill/>
          <a:ln w="9525" cap="flat">
            <a:solidFill>
              <a:srgbClr val="80808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54721" y="727482"/>
            <a:ext cx="661742" cy="195956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서식함 위치 선택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546892" y="1006896"/>
            <a:ext cx="306152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/>
          <p:cNvSpPr/>
          <p:nvPr/>
        </p:nvSpPr>
        <p:spPr>
          <a:xfrm>
            <a:off x="2176997" y="5373216"/>
            <a:ext cx="1126484" cy="27739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smtClean="0">
                <a:solidFill>
                  <a:schemeClr val="bg1"/>
                </a:solidFill>
                <a:latin typeface="+mj-ea"/>
                <a:ea typeface="+mj-ea"/>
              </a:rPr>
              <a:t>확인</a:t>
            </a:r>
            <a:endParaRPr lang="ko-KR" altLang="en-US" sz="9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870855" y="5373216"/>
            <a:ext cx="1126484" cy="27739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나눔고딕" pitchFamily="50" charset="-127"/>
              </a:rPr>
              <a:t>취소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51384" y="1058377"/>
            <a:ext cx="914400" cy="267965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endParaRPr lang="ko-KR" altLang="en-US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3474617" y="1741528"/>
            <a:ext cx="58192" cy="2448510"/>
            <a:chOff x="2238375" y="1813543"/>
            <a:chExt cx="58192" cy="3943350"/>
          </a:xfrm>
        </p:grpSpPr>
        <p:sp>
          <p:nvSpPr>
            <p:cNvPr id="105" name="모서리가 둥근 직사각형 104"/>
            <p:cNvSpPr/>
            <p:nvPr/>
          </p:nvSpPr>
          <p:spPr>
            <a:xfrm>
              <a:off x="2238375" y="1813543"/>
              <a:ext cx="58192" cy="394335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12000"/>
              </a:schemeClr>
            </a:solidFill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06" name="모서리가 둥근 직사각형 105"/>
            <p:cNvSpPr/>
            <p:nvPr/>
          </p:nvSpPr>
          <p:spPr>
            <a:xfrm>
              <a:off x="2238375" y="3418408"/>
              <a:ext cx="58192" cy="103841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37000"/>
              </a:schemeClr>
            </a:solidFill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47" name="TextBox 146"/>
          <p:cNvSpPr txBox="1"/>
          <p:nvPr/>
        </p:nvSpPr>
        <p:spPr>
          <a:xfrm>
            <a:off x="1260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서식함 위치 선택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67508" y="1197716"/>
            <a:ext cx="3053699" cy="429460"/>
            <a:chOff x="554721" y="1196752"/>
            <a:chExt cx="3053699" cy="429460"/>
          </a:xfrm>
        </p:grpSpPr>
        <p:sp>
          <p:nvSpPr>
            <p:cNvPr id="80" name="Title Bar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10"/>
              </p:custDataLst>
            </p:nvPr>
          </p:nvSpPr>
          <p:spPr>
            <a:xfrm>
              <a:off x="554721" y="1196752"/>
              <a:ext cx="3053699" cy="4294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" name="Modal Dialog Overlay"/>
            <p:cNvSpPr>
              <a:spLocks/>
            </p:cNvSpPr>
            <p:nvPr/>
          </p:nvSpPr>
          <p:spPr bwMode="auto">
            <a:xfrm>
              <a:off x="709951" y="1293826"/>
              <a:ext cx="2481427" cy="245368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i="1" dirty="0">
                <a:solidFill>
                  <a:schemeClr val="bg1">
                    <a:lumMod val="65000"/>
                  </a:schemeClr>
                </a:solidFill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endParaRPr>
            </a:p>
          </p:txBody>
        </p:sp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7421" y="1341686"/>
              <a:ext cx="182222" cy="182222"/>
            </a:xfrm>
            <a:prstGeom prst="rect">
              <a:avLst/>
            </a:prstGeom>
          </p:spPr>
        </p:pic>
        <p:grpSp>
          <p:nvGrpSpPr>
            <p:cNvPr id="84" name="그룹 83"/>
            <p:cNvGrpSpPr/>
            <p:nvPr/>
          </p:nvGrpSpPr>
          <p:grpSpPr>
            <a:xfrm>
              <a:off x="3238596" y="1293826"/>
              <a:ext cx="254597" cy="239977"/>
              <a:chOff x="3238596" y="1293826"/>
              <a:chExt cx="254597" cy="239977"/>
            </a:xfrm>
          </p:grpSpPr>
          <p:sp>
            <p:nvSpPr>
              <p:cNvPr id="85" name="모서리가 둥근 직사각형 84"/>
              <p:cNvSpPr/>
              <p:nvPr/>
            </p:nvSpPr>
            <p:spPr>
              <a:xfrm>
                <a:off x="3238596" y="1293826"/>
                <a:ext cx="254597" cy="239977"/>
              </a:xfrm>
              <a:prstGeom prst="roundRect">
                <a:avLst>
                  <a:gd name="adj" fmla="val 23266"/>
                </a:avLst>
              </a:prstGeom>
              <a:solidFill>
                <a:schemeClr val="bg1"/>
              </a:solidFill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127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</p:spPr>
            <p:txBody>
              <a:bodyPr wrap="none" lIns="36000" tIns="36000" rIns="36000" bIns="36000" rtlCol="0" anchor="ctr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endPara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endParaRPr>
              </a:p>
            </p:txBody>
          </p:sp>
          <p:pic>
            <p:nvPicPr>
              <p:cNvPr id="87" name="그림 86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94155" y="1332371"/>
                <a:ext cx="148907" cy="148907"/>
              </a:xfrm>
              <a:prstGeom prst="rect">
                <a:avLst/>
              </a:prstGeom>
            </p:spPr>
          </p:pic>
        </p:grpSp>
      </p:grpSp>
      <p:graphicFrame>
        <p:nvGraphicFramePr>
          <p:cNvPr id="68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678963"/>
              </p:ext>
            </p:extLst>
          </p:nvPr>
        </p:nvGraphicFramePr>
        <p:xfrm>
          <a:off x="9290533" y="786383"/>
          <a:ext cx="2835141" cy="1707743"/>
        </p:xfrm>
        <a:graphic>
          <a:graphicData uri="http://schemas.openxmlformats.org/drawingml/2006/table">
            <a:tbl>
              <a:tblPr/>
              <a:tblGrid>
                <a:gridCol w="333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1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73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DESCRIPTION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부서 선택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B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팝업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(A1.2.1.1)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에 타이틀명이랑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Tree view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구조만 관련 서식함 정보로 출력하고 그외 로직은 동일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291284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2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현재 서식함 위치는 선택 불가 처리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5283497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3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Tree view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에서 이동 대상 서식함 선택시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해당 서식함명 출력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8179985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4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서식함 위치 레벨 선택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3909453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5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이동이 불가능할 경우 해당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alert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출력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7661968"/>
                  </a:ext>
                </a:extLst>
              </a:tr>
            </a:tbl>
          </a:graphicData>
        </a:graphic>
      </p:graphicFrame>
      <p:grpSp>
        <p:nvGrpSpPr>
          <p:cNvPr id="52" name="Alert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9ftbPzdYjmrrprxs6peuBe+uy7PGWnG8otq+na9Gr9eZHV7+q7Nlw0hI52dZ9P8671F41q2dVV+zU7Hp5f5ssXLv3GyzBZ5s6IP07D1b5z84t84SelZrSdlMU2nZdY00ubLFRM0fRT8+SRrcnlDX+SX6+Iya/P07FU2K6on67atlmkxrZZny/PK/+yzdLkuy8NbvPndrF7SiL/ey6d1XdVf79WfWOcNBhp9+4b3q2Uuv71/1+2V/tZ8jXfnda4dx9/uv8+c8e1sOSvz+rt1tlrlNY/ee/1knk/f5rOTeba8yGf+C8NoxcBOuhS5DWAPtPBldZnXdTHL00lVlenZsmi3zny2hGymTeeDUXp2vFqlhMcdB9BjWzwT4ucxw+u/jRcDZPCIIG4dE77t63m2yps0836nIeRXqfftFkEZv86hn/KZfCSQPZwieOEpztMtD/b4rGG4nRcHXsZz9256PJulH53R1H6UTlWbxNu+1/TTECNzvXUWwvj9QyB3PI7xn7Pn2SQvGQH57bPeTI5pGPzdFo/l0UdDsCyQ8RdZfVEsFdmX2WxG07bV/Xr8PD9vR723xm+qVeTTV8XFnFrvDA7EG/vndbVeMQj5LT6m7gtbm8bFLYbH5X/tjSv42I4r+FTH1fv8SUWILdJP0vub0OrreAcoHCJNHrXdOHcdYGPlIAIaCMIU/XwmYoY/xnjv/cEqY6afCM63Yv+x/8eGLqMGbJgy2nwjcfogb00fffVrAf/ZpFLEUg/TiBtvpFAX3K3pwy9+DcA/m7SJuyLD5DHtN1IoAvTWRDLvfj3w3wSpNps59YFusnTv6ZEM2LonXSjvZ+0EiVvYOx3UsMnzIMWNQ7+BmofIF2wgIp+/v+kTIM03Yv0GHGu/i5407Kby2yDdYkAHREHnwEqD/j3+0oD4Gl144vAeDHkb3TEUS2wk156SqxmkVxTsexLsjYXxdTr5WSTZYAi1kWj3biZaHPD7ks2D8vU6+tkjXfzTOm/X9TJt63Ueee+X9D/KS5NX8J9fvBH6eUYv3Qze+/OXbAotL6tilj4tmlXV5FvDESOislsbsPR3lZj2FsHebUGOLYqRod8aSj+Ix9OhHIb6Huxy+8G+B9CNw30POIMDDj/gfECsy5B1NOHBLHMW0rzjB2xVk5+m2D9t8uUsr0fiSxzXF02aD/NYkN+pA4UkcNKsCRp1hoWJ81/TiUl/4S/0oRnlcPN8WR+QGSy9ReTVxeAz8fo6gVgklcEv37ITKI2hnvrxzG07G46VNvXXjRBu29tQ5LGpr4iXfdvuPB++/8bPVm4Lz4Aqv32Oyzz9GIVH+QF2wBdmoebPB3GWlxrj4Rgu0Y/Hm3zbCFvGXN2BSfwaHQ4JQ9RdfL9uN7qkg/3Gva337Dn06v5/II6Gpazb/OFCmS/XC6e+hiWMDMQo/EjVeOdTVredz4xOvDUqOs5BbCwrdzpyvNb9wmOFASzuUpbjcbNeUBx9fRR+/LpYrMrivAB/TGlRs0nbKm2ESarzNFumHzHaH4074O724ZnBykKgz3qP0jPxi7JJ6bnqnaHbFSpdeYm7XaYVg04LmjzMrvx1ixeuZGrf650cE/9eb/wiZYv3ekkYf/c92++9Z/t7nfbhGwOsYr7CaleRlcUPwC+sQx43Oc14nZ9/9pE34x/dPaKpadpsScvG5zWtBLTzPG1W+RS8NusDFpbzmMwiE2E0PBqB+SqMf7yCqRVw/Gt0IQ9PRIu186IZC+PRv1G9CgI8o/G4vrZcX90woxchKNKyECnq8UakLvJOm4F2eDS4DYXCs/g95ve+6zC5+ybeFZ4+l3vwAm7ufa5c2/tcuVM/v5UNeC8G/jxvSbHV5DvRT/Ake7kzUk5ldk1JDsqA4lO2TPRxVlYXX5Mp2b8MDQ+eD5xhGNnNhnXgRTycfvB5Y/yTRVOQSoZf8kUxraumOm/HX56fF9N8fFLV+fiLpnpTF69b0iLjBX5f+75q7FEevDEAM4/1k7rM+UNBbvPiFh6LXyggPxTsNi0t4bG49STxh4LeDYs6Pdk0D0nQ0/w8W5dtepmV60jyDs9tGSmSEWx+WBLVXBXtdJ5u8TA2kG8DCDxTyhx1Bvpo8xt4BkT59vO9gbPMMyyUt+vm2UCetfsMCdc328sGMflmO5rUefb2hnadSVdN9LM977cdwYdO/C3560fzzjr+/y+zftt+Pmzab8lb/2+edWM6fzTxPxu9fPDM35LDbjPxM/F0bjHRlBmsriQxV1+sF5QcPn03zVcYyNZHXy2b9WpV1ZSe8+IL9jvGg0vIeCLu0cDH33RoRTmvCeWnKY1kspg/G3GWSRz2UmB4In7XDzXa8oPgr+WSb4y/8fjh9Hv3wPJ0yy7ufUAXX98z9oMAk/zelO03zwDX47FB0//LJ+c9evh/z9xsXBIxz48m55Y9fMNzEy4aDb06bDDiX7x/NH8bQf65jOrjvHf7aTscIhWebzxl0KPmLVyNOO/fboS3dcLi3P8N93ELB6xPKaekfpZJdVs38v+9lPJUxv/3aXXbLm5Bqp8tr15p/cN17NWdvqyKWSrrtPnWzatlJ2We1Vs3rnndEDV89DKrG1ow5HDgorjMl/6SIk/zK6ytYUXxHNEFPkF8kbVkU1Z13hBF8XIf9CqrW17F/pBIQ1dQmTaRxT/3q7fm+D60638H0+VgwV/AUtiApRCzGoXT1tf9DzeYS9fn+M31ijselCoeNlpBrD6vq/UKS3gehJNqTdNCIHbxBa2mjvmVr9qibMYUKb7IFsHKKZrKAvJH72+vGQGG36QX+P2szRcNaQUPoc/t5xtECmTwAOgq5Nc30tEp8J8b3scDpqdVuzYtaEC7h/Tj8WfeKIXS9PEnn9ywfIPnFv3hYVoK9VK/s+8V37+F/sTDS9zTbPkqJ05v8tcKqr2dBsZzA+1cw1uOCY9l8/fk8ON1Kx/c6PJ3H+nNvn9jt0FLdC0KhuZ4ls9e5dOWmLn8umh8O2ve5O9IhZHwfVNxSPd5j9nA0w31jLqz6mT8QpH9SExjujukIIae98QIT4iRIHJLtvWfPv+f39Jb858N0XLs6UTQe7ck694PjawGo/9Pk/XeLcl674dGVoPR/3fI+h5NLfW/jvZ+RjEMWdHFe8zEe84CMAuWaTYwBhb3UzT8IXBGB6f/77AGHjvn3bWpDcTVRfQfFn37mP1/lMThstwGAvNq9Q+LvF2s/j9K3N5q5Ab6mnXhHxaJI7j9f4fKt2x6y2bnxTIryxsCNvO8B6nBAh3SvOe8fkEpknlWjhXESbX4cvLTFAuINdyUI/KfW5DhhiY3fH0rAt6CcIPDdYHoTWPegOnXTpvhmWacuz/58gubxEvzd5HpHBgmEiHPq4uLvB6zJt366FlWlJT8aysy1kVL6aniB5qDZU5p6OOGgr5pnp5T5onWQEqiBL3AU9+MPxqh/8OhBYd4jg7PBy72v6K8my7ze+m6L/KmyS7yJ9U7QR5JO4P/10266RDCFhHy9n2w4fTNwOwMMl4Ad4j3us4W+r6Z8PxmzMn55rDvgh4aQMSbeb8xdOz1NzeCEPAQ/j134f2w75vCb24APdhDY4jZ4/cbRpC7+OZG4IMdQr6TNvk6eGty4JvGe+8WeNu8xNfBW6Pvbxrve7fA2wb+t8Pb+1N/pR+/5P8B96SA2U9VAAA=&lt;/Code&gt;&lt;CodeSignature&gt;BLF4JWurVfxIUHaELsi3Nd7j9DhOHL/Mzfty2RbBJndEYSJzEH2XjlOCGM5N4Y9nV5FTIAS219vteJTD3Z/4XWVvkZtfgQxlLmoV4wsdfH8OKo8X1itX6TvbMBqX/oVA+6SyYCB5R8xQ4594vwKX3+d6QJj8QV8I9/euyLGJBof34ivmhhRbXnBaRyyay1r8dKnNOuIGkZTn/zoB/RFkN++hixRlxyYGoJYmk9hnLTUGhiN+xcV4T178pA3JDT3bqSjbV1YYEDUiXfNhZcEEDh1Y2sAb87IQ+7WlC694jPU9ip4XAQBKAedRPoA3wYsewBmLptQX6R00D9TbbxddDA==&lt;/CodeSignature&gt;&lt;/SmartOptions&gt;&lt;SmartResize enabled=&quot;True&quot; minWidth=&quot;190&quot; minHeight=&quot;110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4896665" y="4869160"/>
            <a:ext cx="3222246" cy="1365613"/>
            <a:chOff x="595686" y="1261242"/>
            <a:chExt cx="3222246" cy="1365613"/>
          </a:xfrm>
        </p:grpSpPr>
        <p:sp>
          <p:nvSpPr>
            <p:cNvPr id="53" name="Window Body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8"/>
              </p:custDataLst>
            </p:nvPr>
          </p:nvSpPr>
          <p:spPr>
            <a:xfrm>
              <a:off x="595686" y="1498986"/>
              <a:ext cx="3222246" cy="80377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4" name="Text" descr="&lt;Tags&gt;&lt;SMARTRESIZEANCHORS&gt;Absolute,Absolute,Absolute,Absolute&lt;/SMARTRESIZEANCHORS&gt;&lt;/Tags&gt;"/>
            <p:cNvSpPr txBox="1"/>
            <p:nvPr/>
          </p:nvSpPr>
          <p:spPr>
            <a:xfrm>
              <a:off x="1335557" y="1635819"/>
              <a:ext cx="2294511" cy="688281"/>
            </a:xfrm>
            <a:prstGeom prst="rect">
              <a:avLst/>
            </a:prstGeom>
            <a:noFill/>
          </p:spPr>
          <p:txBody>
            <a:bodyPr wrap="square" lIns="73152" tIns="36576" rIns="73152" bIns="36576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noProof="1" smtClean="0">
                  <a:solidFill>
                    <a:srgbClr val="5F5F5F"/>
                  </a:solidFill>
                  <a:latin typeface="나눔고딕" panose="020B0600000101010101" charset="-127"/>
                  <a:ea typeface="나눔고딕" panose="020B0600000101010101" charset="-127"/>
                  <a:cs typeface="Segoe UI" panose="020B0502040204020203" pitchFamily="34" charset="0"/>
                </a:rPr>
                <a:t>해당 위치로는 이동할 수 없습니다</a:t>
              </a:r>
              <a:r>
                <a:rPr lang="en-US" altLang="ko-KR" sz="800" noProof="1" smtClean="0">
                  <a:solidFill>
                    <a:srgbClr val="5F5F5F"/>
                  </a:solidFill>
                  <a:latin typeface="나눔고딕" panose="020B0600000101010101" charset="-127"/>
                  <a:ea typeface="나눔고딕" panose="020B0600000101010101" charset="-127"/>
                  <a:cs typeface="Segoe UI" panose="020B0502040204020203" pitchFamily="34" charset="0"/>
                </a:rPr>
                <a:t>.</a:t>
              </a:r>
              <a:endParaRPr lang="en-US" sz="800" noProof="1" smtClean="0">
                <a:solidFill>
                  <a:srgbClr val="5F5F5F"/>
                </a:solidFill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endParaRPr>
            </a:p>
          </p:txBody>
        </p:sp>
        <p:sp>
          <p:nvSpPr>
            <p:cNvPr id="55" name="Title Bar" descr="&lt;Tags&gt;&lt;SMARTRESIZEANCHORS&gt;Absolute,None,Absolute,Absolute&lt;/SMARTRESIZEANCHORS&gt;&lt;/Tags&gt;"/>
            <p:cNvSpPr/>
            <p:nvPr/>
          </p:nvSpPr>
          <p:spPr>
            <a:xfrm>
              <a:off x="595686" y="1261242"/>
              <a:ext cx="3222246" cy="23774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Alert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Close Button" descr="&lt;Tags&gt;&lt;SMARTRESIZEANCHORS&gt;Absolute,None,None,Absolute&lt;/SMARTRESIZEANCHORS&gt;&lt;/Tags&gt;"/>
            <p:cNvSpPr>
              <a:spLocks noEditPoints="1"/>
            </p:cNvSpPr>
            <p:nvPr/>
          </p:nvSpPr>
          <p:spPr bwMode="auto">
            <a:xfrm>
              <a:off x="3607048" y="1332489"/>
              <a:ext cx="98425" cy="95250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57" name="Icons"/>
            <p:cNvGrpSpPr/>
            <p:nvPr/>
          </p:nvGrpSpPr>
          <p:grpSpPr>
            <a:xfrm>
              <a:off x="773534" y="1669713"/>
              <a:ext cx="457200" cy="396875"/>
              <a:chOff x="773534" y="1669713"/>
              <a:chExt cx="457200" cy="396875"/>
            </a:xfrm>
          </p:grpSpPr>
          <p:sp>
            <p:nvSpPr>
              <p:cNvPr id="62" name="Info Icon" descr="&lt;Tags&gt;&lt;SMARTRESIZEANCHORS&gt;Absolute,None,Absolute,None&lt;/SMARTRESIZEANCHORS&gt;&lt;/Tags&gt;"/>
              <p:cNvSpPr>
                <a:spLocks noChangeAspect="1" noEditPoints="1"/>
              </p:cNvSpPr>
              <p:nvPr/>
            </p:nvSpPr>
            <p:spPr bwMode="auto">
              <a:xfrm>
                <a:off x="803697" y="1670507"/>
                <a:ext cx="396875" cy="395287"/>
              </a:xfrm>
              <a:custGeom>
                <a:avLst/>
                <a:gdLst>
                  <a:gd name="T0" fmla="*/ 550 w 1101"/>
                  <a:gd name="T1" fmla="*/ 231 h 1101"/>
                  <a:gd name="T2" fmla="*/ 480 w 1101"/>
                  <a:gd name="T3" fmla="*/ 301 h 1101"/>
                  <a:gd name="T4" fmla="*/ 550 w 1101"/>
                  <a:gd name="T5" fmla="*/ 372 h 1101"/>
                  <a:gd name="T6" fmla="*/ 621 w 1101"/>
                  <a:gd name="T7" fmla="*/ 301 h 1101"/>
                  <a:gd name="T8" fmla="*/ 550 w 1101"/>
                  <a:gd name="T9" fmla="*/ 231 h 1101"/>
                  <a:gd name="T10" fmla="*/ 494 w 1101"/>
                  <a:gd name="T11" fmla="*/ 455 h 1101"/>
                  <a:gd name="T12" fmla="*/ 494 w 1101"/>
                  <a:gd name="T13" fmla="*/ 851 h 1101"/>
                  <a:gd name="T14" fmla="*/ 607 w 1101"/>
                  <a:gd name="T15" fmla="*/ 851 h 1101"/>
                  <a:gd name="T16" fmla="*/ 607 w 1101"/>
                  <a:gd name="T17" fmla="*/ 455 h 1101"/>
                  <a:gd name="T18" fmla="*/ 494 w 1101"/>
                  <a:gd name="T19" fmla="*/ 455 h 1101"/>
                  <a:gd name="T20" fmla="*/ 1101 w 1101"/>
                  <a:gd name="T21" fmla="*/ 551 h 1101"/>
                  <a:gd name="T22" fmla="*/ 550 w 1101"/>
                  <a:gd name="T23" fmla="*/ 1101 h 1101"/>
                  <a:gd name="T24" fmla="*/ 0 w 1101"/>
                  <a:gd name="T25" fmla="*/ 551 h 1101"/>
                  <a:gd name="T26" fmla="*/ 550 w 1101"/>
                  <a:gd name="T27" fmla="*/ 0 h 1101"/>
                  <a:gd name="T28" fmla="*/ 1101 w 1101"/>
                  <a:gd name="T29" fmla="*/ 551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01" h="1101">
                    <a:moveTo>
                      <a:pt x="550" y="231"/>
                    </a:moveTo>
                    <a:cubicBezTo>
                      <a:pt x="511" y="231"/>
                      <a:pt x="480" y="262"/>
                      <a:pt x="480" y="301"/>
                    </a:cubicBezTo>
                    <a:cubicBezTo>
                      <a:pt x="480" y="340"/>
                      <a:pt x="511" y="372"/>
                      <a:pt x="550" y="372"/>
                    </a:cubicBezTo>
                    <a:cubicBezTo>
                      <a:pt x="589" y="372"/>
                      <a:pt x="621" y="340"/>
                      <a:pt x="621" y="301"/>
                    </a:cubicBezTo>
                    <a:cubicBezTo>
                      <a:pt x="621" y="262"/>
                      <a:pt x="589" y="231"/>
                      <a:pt x="550" y="231"/>
                    </a:cubicBezTo>
                    <a:close/>
                    <a:moveTo>
                      <a:pt x="494" y="455"/>
                    </a:moveTo>
                    <a:lnTo>
                      <a:pt x="494" y="851"/>
                    </a:lnTo>
                    <a:lnTo>
                      <a:pt x="607" y="851"/>
                    </a:lnTo>
                    <a:lnTo>
                      <a:pt x="607" y="455"/>
                    </a:lnTo>
                    <a:lnTo>
                      <a:pt x="494" y="455"/>
                    </a:lnTo>
                    <a:close/>
                    <a:moveTo>
                      <a:pt x="1101" y="551"/>
                    </a:moveTo>
                    <a:cubicBezTo>
                      <a:pt x="1101" y="855"/>
                      <a:pt x="854" y="1101"/>
                      <a:pt x="550" y="1101"/>
                    </a:cubicBezTo>
                    <a:cubicBezTo>
                      <a:pt x="247" y="1101"/>
                      <a:pt x="0" y="855"/>
                      <a:pt x="0" y="551"/>
                    </a:cubicBezTo>
                    <a:cubicBezTo>
                      <a:pt x="0" y="247"/>
                      <a:pt x="247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9" name="Warning Icon" descr="&lt;Tags&gt;&lt;SMARTRESIZEANCHORS&gt;Absolute,None,Absolute,None&lt;/SMARTRESIZEANCHORS&gt;&lt;/Tags&gt;" hidden="1"/>
              <p:cNvSpPr>
                <a:spLocks noChangeAspect="1" noEditPoints="1"/>
              </p:cNvSpPr>
              <p:nvPr/>
            </p:nvSpPr>
            <p:spPr bwMode="auto">
              <a:xfrm>
                <a:off x="773534" y="1670507"/>
                <a:ext cx="457200" cy="395287"/>
              </a:xfrm>
              <a:custGeom>
                <a:avLst/>
                <a:gdLst>
                  <a:gd name="T0" fmla="*/ 1270 w 1270"/>
                  <a:gd name="T1" fmla="*/ 1101 h 1101"/>
                  <a:gd name="T2" fmla="*/ 0 w 1270"/>
                  <a:gd name="T3" fmla="*/ 1101 h 1101"/>
                  <a:gd name="T4" fmla="*/ 635 w 1270"/>
                  <a:gd name="T5" fmla="*/ 0 h 1101"/>
                  <a:gd name="T6" fmla="*/ 1270 w 1270"/>
                  <a:gd name="T7" fmla="*/ 1101 h 1101"/>
                  <a:gd name="T8" fmla="*/ 579 w 1270"/>
                  <a:gd name="T9" fmla="*/ 320 h 1101"/>
                  <a:gd name="T10" fmla="*/ 579 w 1270"/>
                  <a:gd name="T11" fmla="*/ 716 h 1101"/>
                  <a:gd name="T12" fmla="*/ 691 w 1270"/>
                  <a:gd name="T13" fmla="*/ 716 h 1101"/>
                  <a:gd name="T14" fmla="*/ 691 w 1270"/>
                  <a:gd name="T15" fmla="*/ 320 h 1101"/>
                  <a:gd name="T16" fmla="*/ 579 w 1270"/>
                  <a:gd name="T17" fmla="*/ 320 h 1101"/>
                  <a:gd name="T18" fmla="*/ 635 w 1270"/>
                  <a:gd name="T19" fmla="*/ 799 h 1101"/>
                  <a:gd name="T20" fmla="*/ 564 w 1270"/>
                  <a:gd name="T21" fmla="*/ 870 h 1101"/>
                  <a:gd name="T22" fmla="*/ 635 w 1270"/>
                  <a:gd name="T23" fmla="*/ 940 h 1101"/>
                  <a:gd name="T24" fmla="*/ 706 w 1270"/>
                  <a:gd name="T25" fmla="*/ 870 h 1101"/>
                  <a:gd name="T26" fmla="*/ 635 w 1270"/>
                  <a:gd name="T27" fmla="*/ 79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0" h="1101">
                    <a:moveTo>
                      <a:pt x="1270" y="1101"/>
                    </a:moveTo>
                    <a:lnTo>
                      <a:pt x="0" y="1101"/>
                    </a:lnTo>
                    <a:lnTo>
                      <a:pt x="635" y="0"/>
                    </a:lnTo>
                    <a:lnTo>
                      <a:pt x="1270" y="1101"/>
                    </a:lnTo>
                    <a:close/>
                    <a:moveTo>
                      <a:pt x="579" y="320"/>
                    </a:moveTo>
                    <a:lnTo>
                      <a:pt x="579" y="716"/>
                    </a:lnTo>
                    <a:lnTo>
                      <a:pt x="691" y="716"/>
                    </a:lnTo>
                    <a:lnTo>
                      <a:pt x="691" y="320"/>
                    </a:lnTo>
                    <a:lnTo>
                      <a:pt x="579" y="320"/>
                    </a:lnTo>
                    <a:close/>
                    <a:moveTo>
                      <a:pt x="635" y="799"/>
                    </a:moveTo>
                    <a:cubicBezTo>
                      <a:pt x="596" y="799"/>
                      <a:pt x="564" y="831"/>
                      <a:pt x="564" y="870"/>
                    </a:cubicBezTo>
                    <a:cubicBezTo>
                      <a:pt x="564" y="909"/>
                      <a:pt x="596" y="940"/>
                      <a:pt x="635" y="940"/>
                    </a:cubicBezTo>
                    <a:cubicBezTo>
                      <a:pt x="674" y="940"/>
                      <a:pt x="706" y="909"/>
                      <a:pt x="706" y="870"/>
                    </a:cubicBezTo>
                    <a:cubicBezTo>
                      <a:pt x="706" y="831"/>
                      <a:pt x="674" y="799"/>
                      <a:pt x="635" y="799"/>
                    </a:cubicBez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0" name="Error Icon" descr="&lt;Tags&gt;&lt;SMARTRESIZEANCHORS&gt;Absolute,None,Absolute,None&lt;/SMARTRESIZEANCHORS&gt;&lt;/Tags&gt;" hidden="1"/>
              <p:cNvSpPr>
                <a:spLocks noChangeAspect="1" noEditPoints="1"/>
              </p:cNvSpPr>
              <p:nvPr/>
            </p:nvSpPr>
            <p:spPr bwMode="auto">
              <a:xfrm>
                <a:off x="802903" y="1670507"/>
                <a:ext cx="398463" cy="395287"/>
              </a:xfrm>
              <a:custGeom>
                <a:avLst/>
                <a:gdLst>
                  <a:gd name="T0" fmla="*/ 1101 w 1101"/>
                  <a:gd name="T1" fmla="*/ 778 h 1100"/>
                  <a:gd name="T2" fmla="*/ 778 w 1101"/>
                  <a:gd name="T3" fmla="*/ 1100 h 1100"/>
                  <a:gd name="T4" fmla="*/ 322 w 1101"/>
                  <a:gd name="T5" fmla="*/ 1100 h 1100"/>
                  <a:gd name="T6" fmla="*/ 0 w 1101"/>
                  <a:gd name="T7" fmla="*/ 778 h 1100"/>
                  <a:gd name="T8" fmla="*/ 0 w 1101"/>
                  <a:gd name="T9" fmla="*/ 322 h 1100"/>
                  <a:gd name="T10" fmla="*/ 322 w 1101"/>
                  <a:gd name="T11" fmla="*/ 0 h 1100"/>
                  <a:gd name="T12" fmla="*/ 778 w 1101"/>
                  <a:gd name="T13" fmla="*/ 0 h 1100"/>
                  <a:gd name="T14" fmla="*/ 1101 w 1101"/>
                  <a:gd name="T15" fmla="*/ 322 h 1100"/>
                  <a:gd name="T16" fmla="*/ 1101 w 1101"/>
                  <a:gd name="T17" fmla="*/ 778 h 1100"/>
                  <a:gd name="T18" fmla="*/ 380 w 1101"/>
                  <a:gd name="T19" fmla="*/ 300 h 1100"/>
                  <a:gd name="T20" fmla="*/ 301 w 1101"/>
                  <a:gd name="T21" fmla="*/ 380 h 1100"/>
                  <a:gd name="T22" fmla="*/ 470 w 1101"/>
                  <a:gd name="T23" fmla="*/ 550 h 1100"/>
                  <a:gd name="T24" fmla="*/ 301 w 1101"/>
                  <a:gd name="T25" fmla="*/ 719 h 1100"/>
                  <a:gd name="T26" fmla="*/ 380 w 1101"/>
                  <a:gd name="T27" fmla="*/ 799 h 1100"/>
                  <a:gd name="T28" fmla="*/ 550 w 1101"/>
                  <a:gd name="T29" fmla="*/ 629 h 1100"/>
                  <a:gd name="T30" fmla="*/ 720 w 1101"/>
                  <a:gd name="T31" fmla="*/ 799 h 1100"/>
                  <a:gd name="T32" fmla="*/ 800 w 1101"/>
                  <a:gd name="T33" fmla="*/ 719 h 1100"/>
                  <a:gd name="T34" fmla="*/ 630 w 1101"/>
                  <a:gd name="T35" fmla="*/ 550 h 1100"/>
                  <a:gd name="T36" fmla="*/ 800 w 1101"/>
                  <a:gd name="T37" fmla="*/ 380 h 1100"/>
                  <a:gd name="T38" fmla="*/ 720 w 1101"/>
                  <a:gd name="T39" fmla="*/ 300 h 1100"/>
                  <a:gd name="T40" fmla="*/ 550 w 1101"/>
                  <a:gd name="T41" fmla="*/ 470 h 1100"/>
                  <a:gd name="T42" fmla="*/ 380 w 1101"/>
                  <a:gd name="T43" fmla="*/ 30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1" h="1100">
                    <a:moveTo>
                      <a:pt x="1101" y="778"/>
                    </a:moveTo>
                    <a:lnTo>
                      <a:pt x="778" y="1100"/>
                    </a:lnTo>
                    <a:lnTo>
                      <a:pt x="322" y="1100"/>
                    </a:lnTo>
                    <a:lnTo>
                      <a:pt x="0" y="778"/>
                    </a:lnTo>
                    <a:lnTo>
                      <a:pt x="0" y="322"/>
                    </a:lnTo>
                    <a:lnTo>
                      <a:pt x="322" y="0"/>
                    </a:lnTo>
                    <a:lnTo>
                      <a:pt x="778" y="0"/>
                    </a:lnTo>
                    <a:lnTo>
                      <a:pt x="1101" y="322"/>
                    </a:lnTo>
                    <a:lnTo>
                      <a:pt x="1101" y="778"/>
                    </a:lnTo>
                    <a:close/>
                    <a:moveTo>
                      <a:pt x="380" y="300"/>
                    </a:moveTo>
                    <a:lnTo>
                      <a:pt x="301" y="380"/>
                    </a:lnTo>
                    <a:lnTo>
                      <a:pt x="470" y="550"/>
                    </a:lnTo>
                    <a:lnTo>
                      <a:pt x="301" y="719"/>
                    </a:lnTo>
                    <a:lnTo>
                      <a:pt x="380" y="799"/>
                    </a:lnTo>
                    <a:lnTo>
                      <a:pt x="550" y="629"/>
                    </a:lnTo>
                    <a:lnTo>
                      <a:pt x="720" y="799"/>
                    </a:lnTo>
                    <a:lnTo>
                      <a:pt x="800" y="719"/>
                    </a:lnTo>
                    <a:lnTo>
                      <a:pt x="630" y="550"/>
                    </a:lnTo>
                    <a:lnTo>
                      <a:pt x="800" y="380"/>
                    </a:lnTo>
                    <a:lnTo>
                      <a:pt x="720" y="300"/>
                    </a:lnTo>
                    <a:lnTo>
                      <a:pt x="550" y="470"/>
                    </a:lnTo>
                    <a:lnTo>
                      <a:pt x="380" y="30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1" name="Question Icon" descr="&lt;Tags&gt;&lt;SMARTRESIZEANCHORS&gt;Absolute,None,Absolute,None&lt;/SMARTRESIZEANCHORS&gt;&lt;/Tags&gt;" hidden="1"/>
              <p:cNvSpPr>
                <a:spLocks noChangeAspect="1" noEditPoints="1"/>
              </p:cNvSpPr>
              <p:nvPr/>
            </p:nvSpPr>
            <p:spPr bwMode="auto">
              <a:xfrm>
                <a:off x="802903" y="1669713"/>
                <a:ext cx="398463" cy="396875"/>
              </a:xfrm>
              <a:custGeom>
                <a:avLst/>
                <a:gdLst>
                  <a:gd name="T0" fmla="*/ 1101 w 1101"/>
                  <a:gd name="T1" fmla="*/ 551 h 1101"/>
                  <a:gd name="T2" fmla="*/ 550 w 1101"/>
                  <a:gd name="T3" fmla="*/ 1101 h 1101"/>
                  <a:gd name="T4" fmla="*/ 0 w 1101"/>
                  <a:gd name="T5" fmla="*/ 551 h 1101"/>
                  <a:gd name="T6" fmla="*/ 550 w 1101"/>
                  <a:gd name="T7" fmla="*/ 0 h 1101"/>
                  <a:gd name="T8" fmla="*/ 1101 w 1101"/>
                  <a:gd name="T9" fmla="*/ 551 h 1101"/>
                  <a:gd name="T10" fmla="*/ 596 w 1101"/>
                  <a:gd name="T11" fmla="*/ 685 h 1101"/>
                  <a:gd name="T12" fmla="*/ 509 w 1101"/>
                  <a:gd name="T13" fmla="*/ 685 h 1101"/>
                  <a:gd name="T14" fmla="*/ 509 w 1101"/>
                  <a:gd name="T15" fmla="*/ 625 h 1101"/>
                  <a:gd name="T16" fmla="*/ 521 w 1101"/>
                  <a:gd name="T17" fmla="*/ 577 h 1101"/>
                  <a:gd name="T18" fmla="*/ 575 w 1101"/>
                  <a:gd name="T19" fmla="*/ 527 h 1101"/>
                  <a:gd name="T20" fmla="*/ 638 w 1101"/>
                  <a:gd name="T21" fmla="*/ 424 h 1101"/>
                  <a:gd name="T22" fmla="*/ 614 w 1101"/>
                  <a:gd name="T23" fmla="*/ 359 h 1101"/>
                  <a:gd name="T24" fmla="*/ 549 w 1101"/>
                  <a:gd name="T25" fmla="*/ 334 h 1101"/>
                  <a:gd name="T26" fmla="*/ 440 w 1101"/>
                  <a:gd name="T27" fmla="*/ 462 h 1101"/>
                  <a:gd name="T28" fmla="*/ 343 w 1101"/>
                  <a:gd name="T29" fmla="*/ 445 h 1101"/>
                  <a:gd name="T30" fmla="*/ 413 w 1101"/>
                  <a:gd name="T31" fmla="*/ 295 h 1101"/>
                  <a:gd name="T32" fmla="*/ 561 w 1101"/>
                  <a:gd name="T33" fmla="*/ 241 h 1101"/>
                  <a:gd name="T34" fmla="*/ 702 w 1101"/>
                  <a:gd name="T35" fmla="*/ 291 h 1101"/>
                  <a:gd name="T36" fmla="*/ 758 w 1101"/>
                  <a:gd name="T37" fmla="*/ 418 h 1101"/>
                  <a:gd name="T38" fmla="*/ 743 w 1101"/>
                  <a:gd name="T39" fmla="*/ 489 h 1101"/>
                  <a:gd name="T40" fmla="*/ 707 w 1101"/>
                  <a:gd name="T41" fmla="*/ 541 h 1101"/>
                  <a:gd name="T42" fmla="*/ 624 w 1101"/>
                  <a:gd name="T43" fmla="*/ 606 h 1101"/>
                  <a:gd name="T44" fmla="*/ 601 w 1101"/>
                  <a:gd name="T45" fmla="*/ 632 h 1101"/>
                  <a:gd name="T46" fmla="*/ 596 w 1101"/>
                  <a:gd name="T47" fmla="*/ 685 h 1101"/>
                  <a:gd name="T48" fmla="*/ 614 w 1101"/>
                  <a:gd name="T49" fmla="*/ 749 h 1101"/>
                  <a:gd name="T50" fmla="*/ 614 w 1101"/>
                  <a:gd name="T51" fmla="*/ 861 h 1101"/>
                  <a:gd name="T52" fmla="*/ 509 w 1101"/>
                  <a:gd name="T53" fmla="*/ 861 h 1101"/>
                  <a:gd name="T54" fmla="*/ 509 w 1101"/>
                  <a:gd name="T55" fmla="*/ 749 h 1101"/>
                  <a:gd name="T56" fmla="*/ 614 w 1101"/>
                  <a:gd name="T57" fmla="*/ 74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01" h="1101">
                    <a:moveTo>
                      <a:pt x="1101" y="551"/>
                    </a:moveTo>
                    <a:cubicBezTo>
                      <a:pt x="1101" y="854"/>
                      <a:pt x="854" y="1101"/>
                      <a:pt x="550" y="1101"/>
                    </a:cubicBezTo>
                    <a:cubicBezTo>
                      <a:pt x="246" y="1101"/>
                      <a:pt x="0" y="854"/>
                      <a:pt x="0" y="551"/>
                    </a:cubicBezTo>
                    <a:cubicBezTo>
                      <a:pt x="0" y="247"/>
                      <a:pt x="246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  <a:moveTo>
                      <a:pt x="596" y="685"/>
                    </a:moveTo>
                    <a:lnTo>
                      <a:pt x="509" y="685"/>
                    </a:lnTo>
                    <a:lnTo>
                      <a:pt x="509" y="625"/>
                    </a:lnTo>
                    <a:cubicBezTo>
                      <a:pt x="509" y="605"/>
                      <a:pt x="513" y="589"/>
                      <a:pt x="521" y="577"/>
                    </a:cubicBezTo>
                    <a:cubicBezTo>
                      <a:pt x="529" y="565"/>
                      <a:pt x="547" y="549"/>
                      <a:pt x="575" y="527"/>
                    </a:cubicBezTo>
                    <a:cubicBezTo>
                      <a:pt x="617" y="495"/>
                      <a:pt x="638" y="460"/>
                      <a:pt x="638" y="424"/>
                    </a:cubicBezTo>
                    <a:cubicBezTo>
                      <a:pt x="638" y="397"/>
                      <a:pt x="630" y="375"/>
                      <a:pt x="614" y="359"/>
                    </a:cubicBezTo>
                    <a:cubicBezTo>
                      <a:pt x="597" y="343"/>
                      <a:pt x="576" y="334"/>
                      <a:pt x="549" y="334"/>
                    </a:cubicBezTo>
                    <a:cubicBezTo>
                      <a:pt x="488" y="334"/>
                      <a:pt x="451" y="377"/>
                      <a:pt x="440" y="462"/>
                    </a:cubicBezTo>
                    <a:lnTo>
                      <a:pt x="343" y="445"/>
                    </a:lnTo>
                    <a:cubicBezTo>
                      <a:pt x="349" y="381"/>
                      <a:pt x="372" y="331"/>
                      <a:pt x="413" y="295"/>
                    </a:cubicBezTo>
                    <a:cubicBezTo>
                      <a:pt x="454" y="259"/>
                      <a:pt x="503" y="241"/>
                      <a:pt x="561" y="241"/>
                    </a:cubicBezTo>
                    <a:cubicBezTo>
                      <a:pt x="618" y="241"/>
                      <a:pt x="665" y="257"/>
                      <a:pt x="702" y="291"/>
                    </a:cubicBezTo>
                    <a:cubicBezTo>
                      <a:pt x="739" y="325"/>
                      <a:pt x="758" y="367"/>
                      <a:pt x="758" y="418"/>
                    </a:cubicBezTo>
                    <a:cubicBezTo>
                      <a:pt x="758" y="443"/>
                      <a:pt x="753" y="467"/>
                      <a:pt x="743" y="489"/>
                    </a:cubicBezTo>
                    <a:cubicBezTo>
                      <a:pt x="732" y="512"/>
                      <a:pt x="721" y="529"/>
                      <a:pt x="707" y="541"/>
                    </a:cubicBezTo>
                    <a:cubicBezTo>
                      <a:pt x="694" y="554"/>
                      <a:pt x="667" y="575"/>
                      <a:pt x="624" y="606"/>
                    </a:cubicBezTo>
                    <a:cubicBezTo>
                      <a:pt x="612" y="615"/>
                      <a:pt x="605" y="624"/>
                      <a:pt x="601" y="632"/>
                    </a:cubicBezTo>
                    <a:cubicBezTo>
                      <a:pt x="598" y="640"/>
                      <a:pt x="596" y="658"/>
                      <a:pt x="596" y="685"/>
                    </a:cubicBezTo>
                    <a:close/>
                    <a:moveTo>
                      <a:pt x="614" y="749"/>
                    </a:moveTo>
                    <a:lnTo>
                      <a:pt x="614" y="861"/>
                    </a:lnTo>
                    <a:lnTo>
                      <a:pt x="509" y="861"/>
                    </a:lnTo>
                    <a:lnTo>
                      <a:pt x="509" y="749"/>
                    </a:lnTo>
                    <a:lnTo>
                      <a:pt x="614" y="749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8" name="Buttons"/>
            <p:cNvGrpSpPr/>
            <p:nvPr/>
          </p:nvGrpSpPr>
          <p:grpSpPr>
            <a:xfrm>
              <a:off x="1538287" y="1960286"/>
              <a:ext cx="2091779" cy="666569"/>
              <a:chOff x="1538287" y="1960286"/>
              <a:chExt cx="2091779" cy="666569"/>
            </a:xfrm>
          </p:grpSpPr>
          <p:sp>
            <p:nvSpPr>
              <p:cNvPr id="59" name="Button 1" descr="&lt;SmartSettings&gt;&lt;SmartResize anchorLeft=&quot;None&quot; anchorTop=&quot;None&quot; anchorRight=&quot;Absolute&quot; anchorBottom=&quot;Absolute&quot; /&gt;&lt;/SmartSettings&gt;"/>
              <p:cNvSpPr>
                <a:spLocks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2967037" y="1960286"/>
                <a:ext cx="663029" cy="240384"/>
              </a:xfrm>
              <a:prstGeom prst="roundRect">
                <a:avLst>
                  <a:gd name="adj" fmla="val 8776"/>
                </a:avLst>
              </a:prstGeom>
              <a:solidFill>
                <a:srgbClr val="FFFFFF"/>
              </a:solidFill>
              <a:ln w="6350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OK</a:t>
                </a:r>
                <a:endParaRPr lang="en-US" sz="900" dirty="0">
                  <a:solidFill>
                    <a:srgbClr val="5F5F5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0" name="Button 2" descr="&lt;Tags&gt;&lt;SMARTRESIZEANCHORS&gt;None,Absolute,None,Absolute&lt;/SMARTRESIZEANCHORS&gt;&lt;/Tags&gt;" hidden="1"/>
              <p:cNvSpPr>
                <a:spLocks/>
              </p:cNvSpPr>
              <p:nvPr/>
            </p:nvSpPr>
            <p:spPr bwMode="auto">
              <a:xfrm>
                <a:off x="2252662" y="2386471"/>
                <a:ext cx="663029" cy="240384"/>
              </a:xfrm>
              <a:prstGeom prst="roundRect">
                <a:avLst>
                  <a:gd name="adj" fmla="val 8776"/>
                </a:avLst>
              </a:prstGeom>
              <a:solidFill>
                <a:srgbClr val="FFFFFF"/>
              </a:solidFill>
              <a:ln w="6350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Cancel</a:t>
                </a:r>
                <a:endParaRPr lang="en-US" sz="900" dirty="0">
                  <a:solidFill>
                    <a:srgbClr val="5F5F5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1" name="Button 3" descr="&lt;Tags&gt;&lt;SMARTRESIZEANCHORS&gt;None,Absolute,None,Absolute&lt;/SMARTRESIZEANCHORS&gt;&lt;/Tags&gt;" hidden="1"/>
              <p:cNvSpPr>
                <a:spLocks/>
              </p:cNvSpPr>
              <p:nvPr/>
            </p:nvSpPr>
            <p:spPr bwMode="auto">
              <a:xfrm>
                <a:off x="1538287" y="2386471"/>
                <a:ext cx="663029" cy="240384"/>
              </a:xfrm>
              <a:prstGeom prst="roundRect">
                <a:avLst>
                  <a:gd name="adj" fmla="val 8776"/>
                </a:avLst>
              </a:prstGeom>
              <a:solidFill>
                <a:srgbClr val="FFFFFF"/>
              </a:solidFill>
              <a:ln w="6350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Abort</a:t>
                </a:r>
                <a:endParaRPr lang="en-US" sz="900" dirty="0">
                  <a:solidFill>
                    <a:srgbClr val="5F5F5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77" name="타원 76"/>
          <p:cNvSpPr/>
          <p:nvPr/>
        </p:nvSpPr>
        <p:spPr>
          <a:xfrm>
            <a:off x="378636" y="532417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451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결재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/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서식 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&gt; 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서식 관리 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&gt; 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서식함 정보</a:t>
            </a:r>
            <a:endParaRPr lang="ko-KR" altLang="en-US" sz="8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0222328" y="308595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BA1.1.1</a:t>
            </a:r>
            <a:endParaRPr lang="ko-KR" altLang="en-US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 rot="5400000">
            <a:off x="2729965" y="4856445"/>
            <a:ext cx="155817" cy="238180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&gt;</a:t>
            </a:r>
            <a:endParaRPr lang="ko-KR" altLang="en-US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aphicFrame>
        <p:nvGraphicFramePr>
          <p:cNvPr id="93" name="표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377335"/>
              </p:ext>
            </p:extLst>
          </p:nvPr>
        </p:nvGraphicFramePr>
        <p:xfrm>
          <a:off x="542925" y="4492625"/>
          <a:ext cx="3065495" cy="6197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3925">
                  <a:extLst>
                    <a:ext uri="{9D8B030D-6E8A-4147-A177-3AD203B41FA5}">
                      <a16:colId xmlns:a16="http://schemas.microsoft.com/office/drawing/2014/main" val="3589456303"/>
                    </a:ext>
                  </a:extLst>
                </a:gridCol>
                <a:gridCol w="2141570">
                  <a:extLst>
                    <a:ext uri="{9D8B030D-6E8A-4147-A177-3AD203B41FA5}">
                      <a16:colId xmlns:a16="http://schemas.microsoft.com/office/drawing/2014/main" val="2158959713"/>
                    </a:ext>
                  </a:extLst>
                </a:gridCol>
              </a:tblGrid>
              <a:tr h="30989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이동 대상 서식함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 핸디소프트 서식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280768"/>
                  </a:ext>
                </a:extLst>
              </a:tr>
              <a:tr h="30989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위치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 하위로 이동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824608"/>
                  </a:ext>
                </a:extLst>
              </a:tr>
            </a:tbl>
          </a:graphicData>
        </a:graphic>
      </p:graphicFrame>
      <p:sp>
        <p:nvSpPr>
          <p:cNvPr id="94" name="Title Bar" descr="&lt;SmartSettings&gt;&lt;SmartResize anchorLeft=&quot;Absolute&quot; anchorTop=&quot;Absolute&quot; anchorRight=&quot;Absolute&quot; anchorBottom=&quot;None&quot; /&gt;&lt;/SmartSettings&gt;"/>
          <p:cNvSpPr/>
          <p:nvPr>
            <p:custDataLst>
              <p:tags r:id="rId5"/>
            </p:custDataLst>
          </p:nvPr>
        </p:nvSpPr>
        <p:spPr>
          <a:xfrm>
            <a:off x="1511008" y="4540986"/>
            <a:ext cx="1444186" cy="198631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2286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5F5F5F"/>
              </a:solidFill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sp>
        <p:nvSpPr>
          <p:cNvPr id="95" name="Title Bar" descr="&lt;SmartSettings&gt;&lt;SmartResize anchorLeft=&quot;Absolute&quot; anchorTop=&quot;Absolute&quot; anchorRight=&quot;Absolute&quot; anchorBottom=&quot;None&quot; /&gt;&lt;/SmartSettings&gt;"/>
          <p:cNvSpPr/>
          <p:nvPr>
            <p:custDataLst>
              <p:tags r:id="rId6"/>
            </p:custDataLst>
          </p:nvPr>
        </p:nvSpPr>
        <p:spPr>
          <a:xfrm>
            <a:off x="1511008" y="4855311"/>
            <a:ext cx="1444186" cy="198631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2286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5F5F5F"/>
              </a:solidFill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1395571" y="4435694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3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1395571" y="4769069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4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527795" y="3324622"/>
            <a:ext cx="914400" cy="288032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부서 서식</a:t>
            </a: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060887" y="3392377"/>
            <a:ext cx="125001" cy="126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72000" rIns="72000" rtlCol="0" anchor="ctr">
            <a:noAutofit/>
          </a:bodyPr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+</a:t>
            </a:r>
            <a:endParaRPr lang="ko-KR" altLang="en-US" sz="11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100" name="그림 9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067" y="3405709"/>
            <a:ext cx="110241" cy="110241"/>
          </a:xfrm>
          <a:prstGeom prst="rect">
            <a:avLst/>
          </a:prstGeom>
        </p:spPr>
      </p:pic>
      <p:sp>
        <p:nvSpPr>
          <p:cNvPr id="104" name="TextBox 103"/>
          <p:cNvSpPr txBox="1"/>
          <p:nvPr/>
        </p:nvSpPr>
        <p:spPr>
          <a:xfrm>
            <a:off x="1527795" y="2120856"/>
            <a:ext cx="914400" cy="288032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핸디소프트 서식</a:t>
            </a: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060886" y="2193781"/>
            <a:ext cx="125001" cy="126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72000" rIns="72000" rtlCol="0" anchor="ctr">
            <a:noAutofit/>
          </a:bodyPr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endParaRPr lang="ko-KR" altLang="en-US" sz="11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28" name="꺾인 연결선 127"/>
          <p:cNvCxnSpPr>
            <a:stCxn id="131" idx="2"/>
            <a:endCxn id="102" idx="1"/>
          </p:cNvCxnSpPr>
          <p:nvPr/>
        </p:nvCxnSpPr>
        <p:spPr>
          <a:xfrm rot="16200000" flipH="1">
            <a:off x="266847" y="2661482"/>
            <a:ext cx="1451711" cy="136370"/>
          </a:xfrm>
          <a:prstGeom prst="bentConnector2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그룹 128"/>
          <p:cNvGrpSpPr/>
          <p:nvPr/>
        </p:nvGrpSpPr>
        <p:grpSpPr>
          <a:xfrm>
            <a:off x="862016" y="1804596"/>
            <a:ext cx="1218126" cy="288032"/>
            <a:chOff x="727639" y="1312540"/>
            <a:chExt cx="1218126" cy="288032"/>
          </a:xfrm>
        </p:grpSpPr>
        <p:sp>
          <p:nvSpPr>
            <p:cNvPr id="130" name="TextBox 129"/>
            <p:cNvSpPr txBox="1"/>
            <p:nvPr/>
          </p:nvSpPr>
          <p:spPr>
            <a:xfrm>
              <a:off x="1031365" y="1312540"/>
              <a:ext cx="914400" cy="288032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r>
                <a:rPr lang="ko-KR" altLang="en-US" sz="8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기안</a:t>
              </a:r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727639" y="1385465"/>
              <a:ext cx="125001" cy="12629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en-US" altLang="ko-KR" sz="110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-</a:t>
              </a:r>
              <a:endParaRPr lang="ko-KR" altLang="en-US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pic>
          <p:nvPicPr>
            <p:cNvPr id="132" name="그림 131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291" y="1388815"/>
              <a:ext cx="123607" cy="123607"/>
            </a:xfrm>
            <a:prstGeom prst="rect">
              <a:avLst/>
            </a:prstGeom>
          </p:spPr>
        </p:pic>
      </p:grpSp>
      <p:sp>
        <p:nvSpPr>
          <p:cNvPr id="136" name="TextBox 135"/>
          <p:cNvSpPr txBox="1"/>
          <p:nvPr/>
        </p:nvSpPr>
        <p:spPr>
          <a:xfrm>
            <a:off x="1712256" y="2395176"/>
            <a:ext cx="914400" cy="288032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bg1">
                    <a:lumMod val="6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신청서 양식함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847" y="2483673"/>
            <a:ext cx="110241" cy="110241"/>
          </a:xfrm>
          <a:prstGeom prst="rect">
            <a:avLst/>
          </a:prstGeom>
        </p:spPr>
      </p:pic>
      <p:sp>
        <p:nvSpPr>
          <p:cNvPr id="141" name="TextBox 140"/>
          <p:cNvSpPr txBox="1"/>
          <p:nvPr/>
        </p:nvSpPr>
        <p:spPr>
          <a:xfrm>
            <a:off x="1712256" y="2658966"/>
            <a:ext cx="914400" cy="288032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보고서 양식함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140" name="그림 13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847" y="2747463"/>
            <a:ext cx="110241" cy="110241"/>
          </a:xfrm>
          <a:prstGeom prst="rect">
            <a:avLst/>
          </a:prstGeom>
        </p:spPr>
      </p:pic>
      <p:sp>
        <p:nvSpPr>
          <p:cNvPr id="146" name="TextBox 145"/>
          <p:cNvSpPr txBox="1"/>
          <p:nvPr/>
        </p:nvSpPr>
        <p:spPr>
          <a:xfrm>
            <a:off x="1712256" y="2916226"/>
            <a:ext cx="914400" cy="288032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결재 양식함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145" name="그림 14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847" y="3004723"/>
            <a:ext cx="110241" cy="110241"/>
          </a:xfrm>
          <a:prstGeom prst="rect">
            <a:avLst/>
          </a:prstGeom>
        </p:spPr>
      </p:pic>
      <p:cxnSp>
        <p:nvCxnSpPr>
          <p:cNvPr id="149" name="꺾인 연결선 148"/>
          <p:cNvCxnSpPr>
            <a:stCxn id="113" idx="2"/>
          </p:cNvCxnSpPr>
          <p:nvPr/>
        </p:nvCxnSpPr>
        <p:spPr>
          <a:xfrm rot="16200000" flipH="1">
            <a:off x="1137144" y="2306315"/>
            <a:ext cx="211175" cy="238688"/>
          </a:xfrm>
          <a:prstGeom prst="bentConnector2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꺾인 연결선 149"/>
          <p:cNvCxnSpPr>
            <a:stCxn id="113" idx="2"/>
          </p:cNvCxnSpPr>
          <p:nvPr/>
        </p:nvCxnSpPr>
        <p:spPr>
          <a:xfrm rot="16200000" flipH="1">
            <a:off x="1005249" y="2438210"/>
            <a:ext cx="474965" cy="238688"/>
          </a:xfrm>
          <a:prstGeom prst="bentConnector2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꺾인 연결선 150"/>
          <p:cNvCxnSpPr>
            <a:stCxn id="113" idx="2"/>
          </p:cNvCxnSpPr>
          <p:nvPr/>
        </p:nvCxnSpPr>
        <p:spPr>
          <a:xfrm rot="16200000" flipH="1">
            <a:off x="876619" y="2566840"/>
            <a:ext cx="732225" cy="238688"/>
          </a:xfrm>
          <a:prstGeom prst="bentConnector2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꺾인 연결선 151"/>
          <p:cNvCxnSpPr>
            <a:stCxn id="131" idx="2"/>
            <a:endCxn id="113" idx="1"/>
          </p:cNvCxnSpPr>
          <p:nvPr/>
        </p:nvCxnSpPr>
        <p:spPr>
          <a:xfrm rot="16200000" flipH="1">
            <a:off x="866144" y="2062184"/>
            <a:ext cx="253115" cy="136369"/>
          </a:xfrm>
          <a:prstGeom prst="bentConnector2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" name="그림 15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505" y="2198737"/>
            <a:ext cx="123607" cy="123607"/>
          </a:xfrm>
          <a:prstGeom prst="rect">
            <a:avLst/>
          </a:prstGeom>
        </p:spPr>
      </p:pic>
      <p:sp>
        <p:nvSpPr>
          <p:cNvPr id="164" name="타원 163"/>
          <p:cNvSpPr/>
          <p:nvPr/>
        </p:nvSpPr>
        <p:spPr>
          <a:xfrm>
            <a:off x="1408038" y="2195502"/>
            <a:ext cx="118737" cy="12035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5" name="타원 164"/>
          <p:cNvSpPr/>
          <p:nvPr/>
        </p:nvSpPr>
        <p:spPr>
          <a:xfrm>
            <a:off x="1563767" y="2475391"/>
            <a:ext cx="118737" cy="12035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6" name="타원 165"/>
          <p:cNvSpPr/>
          <p:nvPr/>
        </p:nvSpPr>
        <p:spPr>
          <a:xfrm>
            <a:off x="1563767" y="2742091"/>
            <a:ext cx="118737" cy="12035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7" name="타원 166"/>
          <p:cNvSpPr/>
          <p:nvPr/>
        </p:nvSpPr>
        <p:spPr>
          <a:xfrm>
            <a:off x="1563767" y="2995604"/>
            <a:ext cx="118737" cy="12035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1" name="타원 170"/>
          <p:cNvSpPr/>
          <p:nvPr/>
        </p:nvSpPr>
        <p:spPr>
          <a:xfrm>
            <a:off x="1408038" y="3407376"/>
            <a:ext cx="118737" cy="12035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5" name="Title Bar" descr="&lt;SmartSettings&gt;&lt;SmartResize anchorLeft=&quot;Absolute&quot; anchorTop=&quot;Absolute&quot; anchorRight=&quot;Absolute&quot; anchorBottom=&quot;None&quot; /&gt;&lt;/SmartSettings&gt;"/>
          <p:cNvSpPr/>
          <p:nvPr>
            <p:custDataLst>
              <p:tags r:id="rId7"/>
            </p:custDataLst>
          </p:nvPr>
        </p:nvSpPr>
        <p:spPr>
          <a:xfrm>
            <a:off x="1511008" y="5067411"/>
            <a:ext cx="1444186" cy="734568"/>
          </a:xfrm>
          <a:prstGeom prst="rect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2286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rPr>
              <a:t>하위로 이동</a:t>
            </a:r>
            <a:endParaRPr lang="en-US" altLang="ko-KR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rPr>
              <a:t>위로 이동</a:t>
            </a:r>
            <a:endParaRPr lang="en-US" altLang="ko-KR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rPr>
              <a:t>아래로 이동</a:t>
            </a:r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sp>
        <p:nvSpPr>
          <p:cNvPr id="176" name="타원 175"/>
          <p:cNvSpPr/>
          <p:nvPr/>
        </p:nvSpPr>
        <p:spPr>
          <a:xfrm>
            <a:off x="2388411" y="2446942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77" name="타원 176"/>
          <p:cNvSpPr/>
          <p:nvPr/>
        </p:nvSpPr>
        <p:spPr>
          <a:xfrm>
            <a:off x="4824571" y="4778594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5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516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2612145" y="1665759"/>
            <a:ext cx="6436183" cy="0"/>
          </a:xfrm>
          <a:prstGeom prst="lin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1"/>
            </p:custDataLst>
          </p:nvPr>
        </p:nvSpPr>
        <p:spPr>
          <a:xfrm>
            <a:off x="3766746" y="1371279"/>
            <a:ext cx="1021484" cy="29448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800" smtClean="0">
                <a:solidFill>
                  <a:schemeClr val="bg1">
                    <a:lumMod val="75000"/>
                  </a:schemeClr>
                </a:solidFill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rPr>
              <a:t>서식 정보</a:t>
            </a:r>
            <a:endParaRPr lang="en-US" sz="800" dirty="0">
              <a:solidFill>
                <a:schemeClr val="bg1">
                  <a:lumMod val="75000"/>
                </a:schemeClr>
              </a:solidFill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0573" y="870836"/>
            <a:ext cx="914400" cy="288032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서식 관리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850417" y="1268760"/>
            <a:ext cx="7831731" cy="952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860704"/>
              </p:ext>
            </p:extLst>
          </p:nvPr>
        </p:nvGraphicFramePr>
        <p:xfrm>
          <a:off x="2612145" y="2093615"/>
          <a:ext cx="6432364" cy="651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781">
                  <a:extLst>
                    <a:ext uri="{9D8B030D-6E8A-4147-A177-3AD203B41FA5}">
                      <a16:colId xmlns:a16="http://schemas.microsoft.com/office/drawing/2014/main" val="2455209323"/>
                    </a:ext>
                  </a:extLst>
                </a:gridCol>
                <a:gridCol w="5256583">
                  <a:extLst>
                    <a:ext uri="{9D8B030D-6E8A-4147-A177-3AD203B41FA5}">
                      <a16:colId xmlns:a16="http://schemas.microsoft.com/office/drawing/2014/main" val="3789796816"/>
                    </a:ext>
                  </a:extLst>
                </a:gridCol>
              </a:tblGrid>
              <a:tr h="3257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서식함명</a:t>
                      </a:r>
                      <a:r>
                        <a:rPr lang="en-US" altLang="ko-KR" sz="800" b="0" smtClean="0">
                          <a:solidFill>
                            <a:srgbClr val="FF0000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*</a:t>
                      </a:r>
                      <a:endParaRPr lang="ko-KR" altLang="en-US" sz="800" b="0">
                        <a:solidFill>
                          <a:srgbClr val="FF0000"/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7651868"/>
                  </a:ext>
                </a:extLst>
              </a:tr>
              <a:tr h="3257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위치</a:t>
                      </a:r>
                      <a:r>
                        <a:rPr lang="en-US" altLang="ko-KR" sz="800" b="0" smtClean="0">
                          <a:solidFill>
                            <a:srgbClr val="FF0000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*</a:t>
                      </a:r>
                      <a:endParaRPr lang="ko-KR" altLang="en-US" sz="800" b="0">
                        <a:solidFill>
                          <a:srgbClr val="FF0000"/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514282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3828846" y="2170136"/>
            <a:ext cx="4211370" cy="16725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828846" y="2503511"/>
            <a:ext cx="2771210" cy="1672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456040" y="2503511"/>
            <a:ext cx="504056" cy="16727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선택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029766" y="2185060"/>
            <a:ext cx="914400" cy="140953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r>
              <a:rPr lang="en-US" altLang="ko-KR" sz="800" smtClean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0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/00 Byte</a:t>
            </a:r>
            <a:endParaRPr lang="ko-KR" altLang="en-US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60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# 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서식함 정보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_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신규 추가시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51276" y="73521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결재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/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서식 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&gt; 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서식 관리 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&gt; 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서식함 정보</a:t>
            </a:r>
            <a:endParaRPr lang="ko-KR" altLang="en-US" sz="8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aphicFrame>
        <p:nvGraphicFramePr>
          <p:cNvPr id="10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834234"/>
              </p:ext>
            </p:extLst>
          </p:nvPr>
        </p:nvGraphicFramePr>
        <p:xfrm>
          <a:off x="9290533" y="786383"/>
          <a:ext cx="2835141" cy="1218016"/>
        </p:xfrm>
        <a:graphic>
          <a:graphicData uri="http://schemas.openxmlformats.org/drawingml/2006/table">
            <a:tbl>
              <a:tblPr/>
              <a:tblGrid>
                <a:gridCol w="333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1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73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DESCRIPTION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38580" marR="138580" anchor="ctr" horzOverflow="overflow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                       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클릭시 출력되는 화면으로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부서 상세 화면과 동일하되 입력값들이 없는 초기화 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상태로 출력</a:t>
                      </a: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2736587"/>
                  </a:ext>
                </a:extLst>
              </a:tr>
              <a:tr h="221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2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36000" marR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위치 선택 버튼 클릭시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BA1.1.1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팝업이 출력하되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팝업내 세팅된 값은 없음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2"/>
            </p:custDataLst>
          </p:nvPr>
        </p:nvSpPr>
        <p:spPr>
          <a:xfrm>
            <a:off x="2762006" y="1371279"/>
            <a:ext cx="1021484" cy="294480"/>
          </a:xfrm>
          <a:prstGeom prst="rect">
            <a:avLst/>
          </a:prstGeom>
          <a:solidFill>
            <a:srgbClr val="FFFFFF"/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8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B0600000101010101" charset="-127"/>
                <a:ea typeface="나눔고딕" panose="020B0600000101010101" charset="-127"/>
                <a:cs typeface="Segoe UI" panose="020B0502040204020203" pitchFamily="34" charset="0"/>
              </a:rPr>
              <a:t>서식함 정보</a:t>
            </a:r>
            <a:endParaRPr lang="en-US" sz="8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B0600000101010101" charset="-127"/>
              <a:ea typeface="나눔고딕" panose="020B0600000101010101" charset="-127"/>
              <a:cs typeface="Segoe UI" panose="020B0502040204020203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0222328" y="308595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BA1.1</a:t>
            </a:r>
            <a:endParaRPr lang="ko-KR" altLang="en-US" sz="8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111" name="그룹 110"/>
          <p:cNvGrpSpPr/>
          <p:nvPr/>
        </p:nvGrpSpPr>
        <p:grpSpPr>
          <a:xfrm>
            <a:off x="5101416" y="2911207"/>
            <a:ext cx="1666230" cy="277391"/>
            <a:chOff x="3914075" y="3875956"/>
            <a:chExt cx="2434812" cy="277391"/>
          </a:xfrm>
        </p:grpSpPr>
        <p:sp>
          <p:nvSpPr>
            <p:cNvPr id="112" name="모서리가 둥근 직사각형 111"/>
            <p:cNvSpPr/>
            <p:nvPr/>
          </p:nvSpPr>
          <p:spPr>
            <a:xfrm>
              <a:off x="5222403" y="3875956"/>
              <a:ext cx="1126484" cy="277391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90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저장</a:t>
              </a:r>
              <a:endParaRPr lang="ko-KR" altLang="en-US" sz="9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3" name="모서리가 둥근 직사각형 112"/>
            <p:cNvSpPr/>
            <p:nvPr/>
          </p:nvSpPr>
          <p:spPr>
            <a:xfrm>
              <a:off x="3914075" y="3875956"/>
              <a:ext cx="1126484" cy="277391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9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ea typeface="나눔고딕" pitchFamily="50" charset="-127"/>
                </a:rPr>
                <a:t>취소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8426202" y="1887463"/>
            <a:ext cx="914400" cy="179462"/>
          </a:xfrm>
          <a:prstGeom prst="rect">
            <a:avLst/>
          </a:prstGeom>
          <a:noFill/>
        </p:spPr>
        <p:txBody>
          <a:bodyPr wrap="none" lIns="72000" rIns="72000" rtlCol="0" anchor="ctr">
            <a:noAutofit/>
          </a:bodyPr>
          <a:lstStyle/>
          <a:p>
            <a:r>
              <a:rPr lang="en-US" altLang="ko-KR" sz="800" b="1" smtClean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* </a:t>
            </a:r>
            <a:r>
              <a:rPr lang="ko-KR" altLang="en-US" sz="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필수 입력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7794" y="2874644"/>
            <a:ext cx="2601068" cy="3922617"/>
          </a:xfrm>
          <a:prstGeom prst="rect">
            <a:avLst/>
          </a:prstGeom>
        </p:spPr>
      </p:pic>
      <p:sp>
        <p:nvSpPr>
          <p:cNvPr id="19" name="자유형 18"/>
          <p:cNvSpPr/>
          <p:nvPr/>
        </p:nvSpPr>
        <p:spPr>
          <a:xfrm rot="1178444">
            <a:off x="6952542" y="2624830"/>
            <a:ext cx="308458" cy="295876"/>
          </a:xfrm>
          <a:custGeom>
            <a:avLst/>
            <a:gdLst>
              <a:gd name="connsiteX0" fmla="*/ 0 w 361950"/>
              <a:gd name="connsiteY0" fmla="*/ 4595 h 376070"/>
              <a:gd name="connsiteX1" fmla="*/ 295275 w 361950"/>
              <a:gd name="connsiteY1" fmla="*/ 52220 h 376070"/>
              <a:gd name="connsiteX2" fmla="*/ 361950 w 361950"/>
              <a:gd name="connsiteY2" fmla="*/ 376070 h 376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1950" h="376070">
                <a:moveTo>
                  <a:pt x="0" y="4595"/>
                </a:moveTo>
                <a:cubicBezTo>
                  <a:pt x="117475" y="-2549"/>
                  <a:pt x="234950" y="-9693"/>
                  <a:pt x="295275" y="52220"/>
                </a:cubicBezTo>
                <a:cubicBezTo>
                  <a:pt x="355600" y="114133"/>
                  <a:pt x="358775" y="245101"/>
                  <a:pt x="361950" y="376070"/>
                </a:cubicBezTo>
              </a:path>
            </a:pathLst>
          </a:custGeom>
          <a:noFill/>
          <a:ln w="1905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7839074" y="3933056"/>
            <a:ext cx="345157" cy="13681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7" name="모서리가 둥근 직사각형 206"/>
          <p:cNvSpPr/>
          <p:nvPr/>
        </p:nvSpPr>
        <p:spPr>
          <a:xfrm>
            <a:off x="7886699" y="5724524"/>
            <a:ext cx="1266826" cy="3577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8098253" y="2947020"/>
            <a:ext cx="914400" cy="216024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en-US" altLang="ko-KR" sz="800" smtClean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BA1.1.1</a:t>
            </a:r>
            <a:endParaRPr lang="ko-KR" altLang="en-US" sz="800" smtClean="0">
              <a:solidFill>
                <a:srgbClr val="FF0000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5947" y="6457245"/>
            <a:ext cx="1387578" cy="180692"/>
          </a:xfrm>
          <a:prstGeom prst="rect">
            <a:avLst/>
          </a:prstGeom>
        </p:spPr>
      </p:pic>
      <p:sp>
        <p:nvSpPr>
          <p:cNvPr id="212" name="타원 211"/>
          <p:cNvSpPr/>
          <p:nvPr/>
        </p:nvSpPr>
        <p:spPr>
          <a:xfrm>
            <a:off x="2531286" y="1980217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13" name="타원 212"/>
          <p:cNvSpPr/>
          <p:nvPr/>
        </p:nvSpPr>
        <p:spPr>
          <a:xfrm>
            <a:off x="8570136" y="2799367"/>
            <a:ext cx="168861" cy="174728"/>
          </a:xfrm>
          <a:prstGeom prst="ellipse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80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</a:t>
            </a:r>
            <a:endParaRPr lang="ko-KR" altLang="en-US" sz="8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30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3"/>
            </p:custDataLst>
          </p:nvPr>
        </p:nvSpPr>
        <p:spPr>
          <a:xfrm>
            <a:off x="747176" y="1777438"/>
            <a:ext cx="1738031" cy="488431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b="1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31" name="그룹 130"/>
          <p:cNvGrpSpPr/>
          <p:nvPr/>
        </p:nvGrpSpPr>
        <p:grpSpPr>
          <a:xfrm>
            <a:off x="846430" y="6517737"/>
            <a:ext cx="1558687" cy="59708"/>
            <a:chOff x="807286" y="6780684"/>
            <a:chExt cx="1558687" cy="59708"/>
          </a:xfrm>
        </p:grpSpPr>
        <p:sp>
          <p:nvSpPr>
            <p:cNvPr id="132" name="모서리가 둥근 직사각형 131"/>
            <p:cNvSpPr/>
            <p:nvPr/>
          </p:nvSpPr>
          <p:spPr>
            <a:xfrm>
              <a:off x="807286" y="6780684"/>
              <a:ext cx="1558687" cy="59708"/>
            </a:xfrm>
            <a:prstGeom prst="roundRect">
              <a:avLst>
                <a:gd name="adj" fmla="val 48244"/>
              </a:avLst>
            </a:prstGeom>
            <a:solidFill>
              <a:schemeClr val="bg1">
                <a:lumMod val="65000"/>
                <a:alpha val="49000"/>
              </a:schemeClr>
            </a:solidFill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3" name="모서리가 둥근 직사각형 132"/>
            <p:cNvSpPr/>
            <p:nvPr/>
          </p:nvSpPr>
          <p:spPr>
            <a:xfrm>
              <a:off x="1438558" y="6780684"/>
              <a:ext cx="600942" cy="59708"/>
            </a:xfrm>
            <a:prstGeom prst="roundRect">
              <a:avLst>
                <a:gd name="adj" fmla="val 48244"/>
              </a:avLst>
            </a:prstGeom>
            <a:solidFill>
              <a:schemeClr val="tx1">
                <a:lumMod val="75000"/>
                <a:lumOff val="25000"/>
                <a:alpha val="37000"/>
              </a:schemeClr>
            </a:solidFill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134" name="그룹 133"/>
          <p:cNvGrpSpPr/>
          <p:nvPr/>
        </p:nvGrpSpPr>
        <p:grpSpPr>
          <a:xfrm>
            <a:off x="1050294" y="3573016"/>
            <a:ext cx="1218126" cy="288032"/>
            <a:chOff x="926510" y="2924944"/>
            <a:chExt cx="1218126" cy="288032"/>
          </a:xfrm>
        </p:grpSpPr>
        <p:grpSp>
          <p:nvGrpSpPr>
            <p:cNvPr id="135" name="그룹 134"/>
            <p:cNvGrpSpPr/>
            <p:nvPr/>
          </p:nvGrpSpPr>
          <p:grpSpPr>
            <a:xfrm>
              <a:off x="926510" y="2924944"/>
              <a:ext cx="1218126" cy="288032"/>
              <a:chOff x="737164" y="1710288"/>
              <a:chExt cx="1218126" cy="288032"/>
            </a:xfrm>
          </p:grpSpPr>
          <p:sp>
            <p:nvSpPr>
              <p:cNvPr id="137" name="TextBox 136"/>
              <p:cNvSpPr txBox="1"/>
              <p:nvPr/>
            </p:nvSpPr>
            <p:spPr>
              <a:xfrm>
                <a:off x="1040890" y="1710288"/>
                <a:ext cx="914400" cy="288032"/>
              </a:xfrm>
              <a:prstGeom prst="rect">
                <a:avLst/>
              </a:prstGeom>
              <a:noFill/>
            </p:spPr>
            <p:txBody>
              <a:bodyPr wrap="none" lIns="36000" rIns="36000" rtlCol="0" anchor="ctr">
                <a:noAutofit/>
              </a:bodyPr>
              <a:lstStyle/>
              <a:p>
                <a:r>
                  <a:rPr lang="ko-KR" altLang="en-US" sz="80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고딕" panose="020B0600000101010101" charset="-127"/>
                    <a:ea typeface="나눔고딕" panose="020B0600000101010101" charset="-127"/>
                  </a:rPr>
                  <a:t>부서 서식</a:t>
                </a:r>
                <a:endPara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endParaRPr>
              </a:p>
            </p:txBody>
          </p:sp>
          <p:sp>
            <p:nvSpPr>
              <p:cNvPr id="138" name="TextBox 137"/>
              <p:cNvSpPr txBox="1"/>
              <p:nvPr/>
            </p:nvSpPr>
            <p:spPr>
              <a:xfrm>
                <a:off x="737164" y="1778043"/>
                <a:ext cx="125001" cy="12629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none" lIns="72000" rIns="72000" rtlCol="0" anchor="ctr">
                <a:noAutofit/>
              </a:bodyPr>
              <a:lstStyle/>
              <a:p>
                <a:pPr algn="ctr"/>
                <a:r>
                  <a:rPr lang="en-US" altLang="ko-KR" sz="1100" smtClean="0">
                    <a:solidFill>
                      <a:schemeClr val="bg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+</a:t>
                </a:r>
                <a:endParaRPr lang="ko-KR" altLang="en-US" sz="110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  <p:pic>
          <p:nvPicPr>
            <p:cNvPr id="136" name="그림 13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690" y="3006031"/>
              <a:ext cx="110241" cy="110241"/>
            </a:xfrm>
            <a:prstGeom prst="rect">
              <a:avLst/>
            </a:prstGeom>
          </p:spPr>
        </p:pic>
      </p:grpSp>
      <p:sp>
        <p:nvSpPr>
          <p:cNvPr id="139" name="TextBox 138"/>
          <p:cNvSpPr txBox="1"/>
          <p:nvPr/>
        </p:nvSpPr>
        <p:spPr>
          <a:xfrm>
            <a:off x="1354019" y="2416349"/>
            <a:ext cx="914400" cy="288032"/>
          </a:xfrm>
          <a:prstGeom prst="rect">
            <a:avLst/>
          </a:prstGeom>
          <a:noFill/>
        </p:spPr>
        <p:txBody>
          <a:bodyPr wrap="none" lIns="36000" rIns="36000" rtlCol="0" anchor="ctr">
            <a:noAutofit/>
          </a:bodyPr>
          <a:lstStyle/>
          <a:p>
            <a:r>
              <a:rPr lang="ko-KR" altLang="en-US" sz="8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핸디소프트 서식</a:t>
            </a: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1050293" y="2489274"/>
            <a:ext cx="125001" cy="126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72000" rIns="72000" rtlCol="0" anchor="ctr">
            <a:noAutofit/>
          </a:bodyPr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endParaRPr lang="ko-KR" altLang="en-US" sz="11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41" name="꺾인 연결선 140"/>
          <p:cNvCxnSpPr>
            <a:stCxn id="144" idx="2"/>
            <a:endCxn id="138" idx="1"/>
          </p:cNvCxnSpPr>
          <p:nvPr/>
        </p:nvCxnSpPr>
        <p:spPr>
          <a:xfrm rot="16200000" flipH="1">
            <a:off x="279803" y="2933426"/>
            <a:ext cx="1404612" cy="136370"/>
          </a:xfrm>
          <a:prstGeom prst="bentConnector2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그룹 141"/>
          <p:cNvGrpSpPr/>
          <p:nvPr/>
        </p:nvGrpSpPr>
        <p:grpSpPr>
          <a:xfrm>
            <a:off x="851423" y="2100089"/>
            <a:ext cx="1218126" cy="288032"/>
            <a:chOff x="727639" y="1312540"/>
            <a:chExt cx="1218126" cy="288032"/>
          </a:xfrm>
        </p:grpSpPr>
        <p:sp>
          <p:nvSpPr>
            <p:cNvPr id="143" name="TextBox 142"/>
            <p:cNvSpPr txBox="1"/>
            <p:nvPr/>
          </p:nvSpPr>
          <p:spPr>
            <a:xfrm>
              <a:off x="1031365" y="1312540"/>
              <a:ext cx="914400" cy="288032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noAutofit/>
            </a:bodyPr>
            <a:lstStyle/>
            <a:p>
              <a:r>
                <a:rPr lang="ko-KR" altLang="en-US" sz="8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기안</a:t>
              </a:r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727639" y="1385465"/>
              <a:ext cx="125001" cy="12629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72000" rIns="72000" rtlCol="0" anchor="ctr">
              <a:noAutofit/>
            </a:bodyPr>
            <a:lstStyle/>
            <a:p>
              <a:pPr algn="ctr"/>
              <a:r>
                <a:rPr lang="en-US" altLang="ko-KR" sz="110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-</a:t>
              </a:r>
              <a:endParaRPr lang="ko-KR" altLang="en-US" sz="110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pic>
          <p:nvPicPr>
            <p:cNvPr id="145" name="그림 14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291" y="1388815"/>
              <a:ext cx="123607" cy="123607"/>
            </a:xfrm>
            <a:prstGeom prst="rect">
              <a:avLst/>
            </a:prstGeom>
          </p:spPr>
        </p:pic>
      </p:grpSp>
      <p:grpSp>
        <p:nvGrpSpPr>
          <p:cNvPr id="146" name="그룹 145"/>
          <p:cNvGrpSpPr/>
          <p:nvPr/>
        </p:nvGrpSpPr>
        <p:grpSpPr>
          <a:xfrm>
            <a:off x="1217933" y="2690669"/>
            <a:ext cx="1218126" cy="288032"/>
            <a:chOff x="926509" y="1578707"/>
            <a:chExt cx="1218126" cy="288032"/>
          </a:xfrm>
        </p:grpSpPr>
        <p:grpSp>
          <p:nvGrpSpPr>
            <p:cNvPr id="147" name="그룹 146"/>
            <p:cNvGrpSpPr/>
            <p:nvPr/>
          </p:nvGrpSpPr>
          <p:grpSpPr>
            <a:xfrm>
              <a:off x="926509" y="1578707"/>
              <a:ext cx="1218126" cy="288032"/>
              <a:chOff x="737164" y="1715204"/>
              <a:chExt cx="1218126" cy="288032"/>
            </a:xfrm>
          </p:grpSpPr>
          <p:sp>
            <p:nvSpPr>
              <p:cNvPr id="149" name="TextBox 148"/>
              <p:cNvSpPr txBox="1"/>
              <p:nvPr/>
            </p:nvSpPr>
            <p:spPr>
              <a:xfrm>
                <a:off x="1040890" y="1715204"/>
                <a:ext cx="914400" cy="288032"/>
              </a:xfrm>
              <a:prstGeom prst="rect">
                <a:avLst/>
              </a:prstGeom>
              <a:noFill/>
            </p:spPr>
            <p:txBody>
              <a:bodyPr wrap="none" lIns="36000" rIns="36000" rtlCol="0" anchor="ctr">
                <a:noAutofit/>
              </a:bodyPr>
              <a:lstStyle/>
              <a:p>
                <a:r>
                  <a:rPr lang="ko-KR" altLang="en-US" sz="8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B0600000101010101" charset="-127"/>
                    <a:ea typeface="나눔고딕" panose="020B0600000101010101" charset="-127"/>
                  </a:rPr>
                  <a:t>신청서 양식함</a:t>
                </a:r>
                <a:endPara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endParaRPr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737164" y="1788129"/>
                <a:ext cx="125001" cy="12629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none" lIns="72000" rIns="72000" rtlCol="0" anchor="ctr">
                <a:noAutofit/>
              </a:bodyPr>
              <a:lstStyle/>
              <a:p>
                <a:pPr algn="ctr"/>
                <a:r>
                  <a:rPr lang="en-US" altLang="ko-KR" sz="1100" smtClean="0">
                    <a:solidFill>
                      <a:schemeClr val="bg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+</a:t>
                </a:r>
                <a:endParaRPr lang="ko-KR" altLang="en-US" sz="110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  <p:pic>
          <p:nvPicPr>
            <p:cNvPr id="148" name="그림 14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689" y="1667204"/>
              <a:ext cx="110241" cy="110241"/>
            </a:xfrm>
            <a:prstGeom prst="rect">
              <a:avLst/>
            </a:prstGeom>
          </p:spPr>
        </p:pic>
      </p:grpSp>
      <p:grpSp>
        <p:nvGrpSpPr>
          <p:cNvPr id="151" name="그룹 150"/>
          <p:cNvGrpSpPr/>
          <p:nvPr/>
        </p:nvGrpSpPr>
        <p:grpSpPr>
          <a:xfrm>
            <a:off x="1217933" y="2996952"/>
            <a:ext cx="1218126" cy="288032"/>
            <a:chOff x="926509" y="1578707"/>
            <a:chExt cx="1218126" cy="288032"/>
          </a:xfrm>
        </p:grpSpPr>
        <p:grpSp>
          <p:nvGrpSpPr>
            <p:cNvPr id="152" name="그룹 151"/>
            <p:cNvGrpSpPr/>
            <p:nvPr/>
          </p:nvGrpSpPr>
          <p:grpSpPr>
            <a:xfrm>
              <a:off x="926509" y="1578707"/>
              <a:ext cx="1218126" cy="288032"/>
              <a:chOff x="737164" y="1715204"/>
              <a:chExt cx="1218126" cy="288032"/>
            </a:xfrm>
          </p:grpSpPr>
          <p:sp>
            <p:nvSpPr>
              <p:cNvPr id="154" name="TextBox 153"/>
              <p:cNvSpPr txBox="1"/>
              <p:nvPr/>
            </p:nvSpPr>
            <p:spPr>
              <a:xfrm>
                <a:off x="1040890" y="1715204"/>
                <a:ext cx="914400" cy="288032"/>
              </a:xfrm>
              <a:prstGeom prst="rect">
                <a:avLst/>
              </a:prstGeom>
              <a:noFill/>
            </p:spPr>
            <p:txBody>
              <a:bodyPr wrap="none" lIns="36000" rIns="36000" rtlCol="0" anchor="ctr">
                <a:noAutofit/>
              </a:bodyPr>
              <a:lstStyle/>
              <a:p>
                <a:r>
                  <a:rPr lang="ko-KR" altLang="en-US" sz="8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B0600000101010101" charset="-127"/>
                    <a:ea typeface="나눔고딕" panose="020B0600000101010101" charset="-127"/>
                  </a:rPr>
                  <a:t>보고서 양식함</a:t>
                </a:r>
                <a:endPara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endParaRPr>
              </a:p>
            </p:txBody>
          </p:sp>
          <p:sp>
            <p:nvSpPr>
              <p:cNvPr id="155" name="TextBox 154"/>
              <p:cNvSpPr txBox="1"/>
              <p:nvPr/>
            </p:nvSpPr>
            <p:spPr>
              <a:xfrm>
                <a:off x="737164" y="1788129"/>
                <a:ext cx="125001" cy="12629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none" lIns="72000" rIns="72000" rtlCol="0" anchor="ctr">
                <a:noAutofit/>
              </a:bodyPr>
              <a:lstStyle/>
              <a:p>
                <a:pPr algn="ctr"/>
                <a:r>
                  <a:rPr lang="en-US" altLang="ko-KR" sz="1100" smtClean="0">
                    <a:solidFill>
                      <a:schemeClr val="bg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+</a:t>
                </a:r>
                <a:endParaRPr lang="ko-KR" altLang="en-US" sz="110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  <p:pic>
          <p:nvPicPr>
            <p:cNvPr id="153" name="그림 15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689" y="1667204"/>
              <a:ext cx="110241" cy="110241"/>
            </a:xfrm>
            <a:prstGeom prst="rect">
              <a:avLst/>
            </a:prstGeom>
          </p:spPr>
        </p:pic>
      </p:grpSp>
      <p:grpSp>
        <p:nvGrpSpPr>
          <p:cNvPr id="156" name="그룹 155"/>
          <p:cNvGrpSpPr/>
          <p:nvPr/>
        </p:nvGrpSpPr>
        <p:grpSpPr>
          <a:xfrm>
            <a:off x="1217933" y="3284984"/>
            <a:ext cx="1218126" cy="288032"/>
            <a:chOff x="926509" y="1578707"/>
            <a:chExt cx="1218126" cy="288032"/>
          </a:xfrm>
        </p:grpSpPr>
        <p:grpSp>
          <p:nvGrpSpPr>
            <p:cNvPr id="157" name="그룹 156"/>
            <p:cNvGrpSpPr/>
            <p:nvPr/>
          </p:nvGrpSpPr>
          <p:grpSpPr>
            <a:xfrm>
              <a:off x="926509" y="1578707"/>
              <a:ext cx="1218126" cy="288032"/>
              <a:chOff x="737164" y="1715204"/>
              <a:chExt cx="1218126" cy="288032"/>
            </a:xfrm>
          </p:grpSpPr>
          <p:sp>
            <p:nvSpPr>
              <p:cNvPr id="159" name="TextBox 158"/>
              <p:cNvSpPr txBox="1"/>
              <p:nvPr/>
            </p:nvSpPr>
            <p:spPr>
              <a:xfrm>
                <a:off x="1040890" y="1715204"/>
                <a:ext cx="914400" cy="288032"/>
              </a:xfrm>
              <a:prstGeom prst="rect">
                <a:avLst/>
              </a:prstGeom>
              <a:noFill/>
            </p:spPr>
            <p:txBody>
              <a:bodyPr wrap="none" lIns="36000" rIns="36000" rtlCol="0" anchor="ctr">
                <a:noAutofit/>
              </a:bodyPr>
              <a:lstStyle/>
              <a:p>
                <a:r>
                  <a:rPr lang="ko-KR" altLang="en-US" sz="8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B0600000101010101" charset="-127"/>
                    <a:ea typeface="나눔고딕" panose="020B0600000101010101" charset="-127"/>
                  </a:rPr>
                  <a:t>결재 양식함</a:t>
                </a:r>
                <a:endPara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endParaRPr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737164" y="1788129"/>
                <a:ext cx="125001" cy="12629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none" lIns="72000" rIns="72000" rtlCol="0" anchor="ctr">
                <a:noAutofit/>
              </a:bodyPr>
              <a:lstStyle/>
              <a:p>
                <a:pPr algn="ctr"/>
                <a:r>
                  <a:rPr lang="en-US" altLang="ko-KR" sz="1100" smtClean="0">
                    <a:solidFill>
                      <a:schemeClr val="bg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+</a:t>
                </a:r>
                <a:endParaRPr lang="ko-KR" altLang="en-US" sz="110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  <p:pic>
          <p:nvPicPr>
            <p:cNvPr id="158" name="그림 15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689" y="1667204"/>
              <a:ext cx="110241" cy="110241"/>
            </a:xfrm>
            <a:prstGeom prst="rect">
              <a:avLst/>
            </a:prstGeom>
          </p:spPr>
        </p:pic>
      </p:grpSp>
      <p:cxnSp>
        <p:nvCxnSpPr>
          <p:cNvPr id="161" name="꺾인 연결선 160"/>
          <p:cNvCxnSpPr>
            <a:stCxn id="140" idx="2"/>
            <a:endCxn id="150" idx="1"/>
          </p:cNvCxnSpPr>
          <p:nvPr/>
        </p:nvCxnSpPr>
        <p:spPr>
          <a:xfrm rot="16200000" flipH="1">
            <a:off x="1059776" y="2668582"/>
            <a:ext cx="211175" cy="105139"/>
          </a:xfrm>
          <a:prstGeom prst="bentConnector2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꺾인 연결선 161"/>
          <p:cNvCxnSpPr>
            <a:stCxn id="140" idx="2"/>
            <a:endCxn id="155" idx="1"/>
          </p:cNvCxnSpPr>
          <p:nvPr/>
        </p:nvCxnSpPr>
        <p:spPr>
          <a:xfrm rot="16200000" flipH="1">
            <a:off x="906634" y="2821724"/>
            <a:ext cx="517458" cy="105139"/>
          </a:xfrm>
          <a:prstGeom prst="bentConnector2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꺾인 연결선 162"/>
          <p:cNvCxnSpPr>
            <a:stCxn id="140" idx="2"/>
            <a:endCxn id="160" idx="1"/>
          </p:cNvCxnSpPr>
          <p:nvPr/>
        </p:nvCxnSpPr>
        <p:spPr>
          <a:xfrm rot="16200000" flipH="1">
            <a:off x="762618" y="2965740"/>
            <a:ext cx="805490" cy="105139"/>
          </a:xfrm>
          <a:prstGeom prst="bentConnector2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꺾인 연결선 163"/>
          <p:cNvCxnSpPr>
            <a:stCxn id="144" idx="2"/>
            <a:endCxn id="140" idx="1"/>
          </p:cNvCxnSpPr>
          <p:nvPr/>
        </p:nvCxnSpPr>
        <p:spPr>
          <a:xfrm rot="16200000" flipH="1">
            <a:off x="855551" y="2357677"/>
            <a:ext cx="253115" cy="136369"/>
          </a:xfrm>
          <a:prstGeom prst="bentConnector2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5" name="그림 16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912" y="2494230"/>
            <a:ext cx="123607" cy="123607"/>
          </a:xfrm>
          <a:prstGeom prst="rect">
            <a:avLst/>
          </a:prstGeom>
        </p:spPr>
      </p:pic>
      <p:grpSp>
        <p:nvGrpSpPr>
          <p:cNvPr id="166" name="그룹 165"/>
          <p:cNvGrpSpPr/>
          <p:nvPr/>
        </p:nvGrpSpPr>
        <p:grpSpPr>
          <a:xfrm>
            <a:off x="2351210" y="2115651"/>
            <a:ext cx="58192" cy="4337685"/>
            <a:chOff x="11566625" y="2097680"/>
            <a:chExt cx="58192" cy="3258967"/>
          </a:xfrm>
        </p:grpSpPr>
        <p:sp>
          <p:nvSpPr>
            <p:cNvPr id="167" name="모서리가 둥근 직사각형 166"/>
            <p:cNvSpPr/>
            <p:nvPr/>
          </p:nvSpPr>
          <p:spPr>
            <a:xfrm>
              <a:off x="11566625" y="2097680"/>
              <a:ext cx="58192" cy="325896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49000"/>
              </a:schemeClr>
            </a:solidFill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68" name="모서리가 둥근 직사각형 167"/>
            <p:cNvSpPr/>
            <p:nvPr/>
          </p:nvSpPr>
          <p:spPr>
            <a:xfrm>
              <a:off x="11566625" y="3903341"/>
              <a:ext cx="58192" cy="85819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37000"/>
              </a:schemeClr>
            </a:solidFill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76" name="모서리가 둥근 직사각형 175"/>
          <p:cNvSpPr/>
          <p:nvPr/>
        </p:nvSpPr>
        <p:spPr>
          <a:xfrm>
            <a:off x="1581459" y="1873035"/>
            <a:ext cx="829927" cy="20827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127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ko-KR" altLang="en-US" sz="8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서식함 </a:t>
            </a:r>
            <a:r>
              <a:rPr lang="ko-KR" altLang="en-US" sz="8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</a:t>
            </a:r>
            <a:endParaRPr lang="ko-KR" altLang="en-US" sz="8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7" name="그림 17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6370" y="1820782"/>
            <a:ext cx="335309" cy="377985"/>
          </a:xfrm>
          <a:prstGeom prst="rect">
            <a:avLst/>
          </a:prstGeom>
        </p:spPr>
      </p:pic>
      <p:cxnSp>
        <p:nvCxnSpPr>
          <p:cNvPr id="181" name="직선 화살표 연결선 180"/>
          <p:cNvCxnSpPr/>
          <p:nvPr/>
        </p:nvCxnSpPr>
        <p:spPr>
          <a:xfrm>
            <a:off x="2392011" y="1969465"/>
            <a:ext cx="261847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43442" y="1030207"/>
            <a:ext cx="682792" cy="284115"/>
          </a:xfrm>
          <a:prstGeom prst="rect">
            <a:avLst/>
          </a:prstGeom>
        </p:spPr>
      </p:pic>
      <p:grpSp>
        <p:nvGrpSpPr>
          <p:cNvPr id="76" name="그룹 75"/>
          <p:cNvGrpSpPr/>
          <p:nvPr/>
        </p:nvGrpSpPr>
        <p:grpSpPr>
          <a:xfrm>
            <a:off x="747371" y="1369720"/>
            <a:ext cx="1738031" cy="407718"/>
            <a:chOff x="747371" y="1369720"/>
            <a:chExt cx="1738031" cy="407718"/>
          </a:xfrm>
        </p:grpSpPr>
        <p:sp>
          <p:nvSpPr>
            <p:cNvPr id="77" name="Window Body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4"/>
              </p:custDataLst>
            </p:nvPr>
          </p:nvSpPr>
          <p:spPr>
            <a:xfrm>
              <a:off x="747371" y="1369720"/>
              <a:ext cx="1738031" cy="40771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8" name="모서리가 둥근 직사각형 77"/>
            <p:cNvSpPr/>
            <p:nvPr/>
          </p:nvSpPr>
          <p:spPr>
            <a:xfrm>
              <a:off x="861143" y="1461464"/>
              <a:ext cx="1262481" cy="22664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txBody>
            <a:bodyPr wrap="none" lIns="36000" tIns="36000" rIns="36000" bIns="36000" rtlCol="0" anchor="ctr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 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79" name="모서리가 둥근 직사각형 78"/>
            <p:cNvSpPr/>
            <p:nvPr/>
          </p:nvSpPr>
          <p:spPr>
            <a:xfrm>
              <a:off x="2119172" y="1461464"/>
              <a:ext cx="316887" cy="220377"/>
            </a:xfrm>
            <a:prstGeom prst="roundRect">
              <a:avLst>
                <a:gd name="adj" fmla="val 5365"/>
              </a:avLst>
            </a:prstGeom>
            <a:solidFill>
              <a:schemeClr val="bg1"/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127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endParaRPr lang="ko-KR" altLang="en-US" sz="9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80" name="그림 7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835" y="1490700"/>
              <a:ext cx="147005" cy="1567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078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c0n8q8OTDWbeCEFVBtR+HYFLWKeTcIyKrVOywWjiD8=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toFvHBE0DSHbpkvebRIgEbzMi2hInHW/XCMQAmcRuFU=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O0u/sYg5gU3JG0Yo3+5g7s0ym1OuYKAZj4zMZ406Ik=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heme/theme1.xml><?xml version="1.0" encoding="utf-8"?>
<a:theme xmlns:a="http://schemas.openxmlformats.org/drawingml/2006/main" name="3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66"/>
        </a:solidFill>
      </a:spPr>
      <a:bodyPr wrap="none" lIns="36000" tIns="36000" rIns="36000" bIns="36000" rtlCol="0" anchor="ctr">
        <a:noAutofit/>
      </a:bodyPr>
      <a:lstStyle>
        <a:defPPr algn="ctr">
          <a:lnSpc>
            <a:spcPct val="115000"/>
          </a:lnSpc>
          <a:spcAft>
            <a:spcPts val="1000"/>
          </a:spcAft>
          <a:defRPr sz="800" dirty="0" smtClean="0">
            <a:solidFill>
              <a:schemeClr val="tx1">
                <a:lumMod val="75000"/>
                <a:lumOff val="25000"/>
              </a:schemeClr>
            </a:solidFill>
            <a:latin typeface="나눔고딕" pitchFamily="50" charset="-127"/>
            <a:ea typeface="나눔고딕" pitchFamily="50" charset="-127"/>
          </a:defRPr>
        </a:defPPr>
      </a:lstStyle>
    </a:spDef>
    <a:lnDef>
      <a:spPr>
        <a:ln w="3175">
          <a:solidFill>
            <a:schemeClr val="tx1">
              <a:lumMod val="95000"/>
              <a:lumOff val="5000"/>
            </a:schemeClr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72000" rIns="72000" rtlCol="0" anchor="ctr">
        <a:noAutofit/>
      </a:bodyPr>
      <a:lstStyle>
        <a:defPPr>
          <a:defRPr sz="800" smtClean="0">
            <a:solidFill>
              <a:schemeClr val="tx1">
                <a:lumMod val="75000"/>
                <a:lumOff val="25000"/>
              </a:schemeClr>
            </a:solidFill>
            <a:latin typeface="나눔고딕" panose="020B0600000101010101" charset="-127"/>
            <a:ea typeface="나눔고딕" panose="020B0600000101010101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32650</TotalTime>
  <Words>3978</Words>
  <Application>Microsoft Office PowerPoint</Application>
  <PresentationFormat>와이드스크린</PresentationFormat>
  <Paragraphs>1708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40</vt:i4>
      </vt:variant>
    </vt:vector>
  </HeadingPairs>
  <TitlesOfParts>
    <vt:vector size="58" baseType="lpstr">
      <vt:lpstr>Segoe UI</vt:lpstr>
      <vt:lpstr>굴림</vt:lpstr>
      <vt:lpstr>Tw Cen MT</vt:lpstr>
      <vt:lpstr>맑은 고딕</vt:lpstr>
      <vt:lpstr>Wingdings</vt:lpstr>
      <vt:lpstr>나눔바른고딕</vt:lpstr>
      <vt:lpstr>HY견고딕</vt:lpstr>
      <vt:lpstr>Tahoma</vt:lpstr>
      <vt:lpstr>Calibri</vt:lpstr>
      <vt:lpstr>Arial</vt:lpstr>
      <vt:lpstr>Verdana</vt:lpstr>
      <vt:lpstr>돋움</vt:lpstr>
      <vt:lpstr>나눔고딕코딩</vt:lpstr>
      <vt:lpstr>나눔고딕</vt:lpstr>
      <vt:lpstr>Trebuchet MS</vt:lpstr>
      <vt:lpstr>3_디자인 사용자 지정</vt:lpstr>
      <vt:lpstr>1_디자인 사용자 지정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vinyl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HSK-rbdyd</dc:creator>
  <cp:lastModifiedBy>HSK-rbdyd</cp:lastModifiedBy>
  <cp:revision>1450</cp:revision>
  <cp:lastPrinted>2011-03-03T06:20:47Z</cp:lastPrinted>
  <dcterms:created xsi:type="dcterms:W3CDTF">2011-02-01T05:54:11Z</dcterms:created>
  <dcterms:modified xsi:type="dcterms:W3CDTF">2018-03-28T04:48:46Z</dcterms:modified>
</cp:coreProperties>
</file>